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29"/>
  </p:notesMasterIdLst>
  <p:sldIdLst>
    <p:sldId id="257" r:id="rId5"/>
    <p:sldId id="296" r:id="rId6"/>
    <p:sldId id="298" r:id="rId7"/>
    <p:sldId id="259" r:id="rId8"/>
    <p:sldId id="262" r:id="rId9"/>
    <p:sldId id="300" r:id="rId10"/>
    <p:sldId id="263" r:id="rId11"/>
    <p:sldId id="311" r:id="rId12"/>
    <p:sldId id="310" r:id="rId13"/>
    <p:sldId id="264" r:id="rId14"/>
    <p:sldId id="265" r:id="rId15"/>
    <p:sldId id="270" r:id="rId16"/>
    <p:sldId id="273" r:id="rId17"/>
    <p:sldId id="274" r:id="rId18"/>
    <p:sldId id="282" r:id="rId19"/>
    <p:sldId id="272" r:id="rId20"/>
    <p:sldId id="284" r:id="rId21"/>
    <p:sldId id="289" r:id="rId22"/>
    <p:sldId id="308" r:id="rId23"/>
    <p:sldId id="309" r:id="rId24"/>
    <p:sldId id="294" r:id="rId25"/>
    <p:sldId id="269" r:id="rId26"/>
    <p:sldId id="307" r:id="rId27"/>
    <p:sldId id="266" r:id="rId28"/>
  </p:sldIdLst>
  <p:sldSz cx="12192000" cy="6858000"/>
  <p:notesSz cx="9144000" cy="6858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5E1"/>
    <a:srgbClr val="FFF0E6"/>
    <a:srgbClr val="EBF5FF"/>
    <a:srgbClr val="E9B9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03" autoAdjust="0"/>
    <p:restoredTop sz="94660"/>
  </p:normalViewPr>
  <p:slideViewPr>
    <p:cSldViewPr snapToGrid="0">
      <p:cViewPr varScale="1">
        <p:scale>
          <a:sx n="99" d="100"/>
          <a:sy n="99" d="100"/>
        </p:scale>
        <p:origin x="120" y="40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70796241-37B2-4298-A0A9-09E91031D947}" type="datetimeFigureOut">
              <a:rPr lang="de-DE" smtClean="0"/>
              <a:t>01.07.2024</a:t>
            </a:fld>
            <a:endParaRPr lang="de-DE"/>
          </a:p>
        </p:txBody>
      </p:sp>
      <p:sp>
        <p:nvSpPr>
          <p:cNvPr id="4" name="Folienbildplatzhalt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0856663C-F3E4-4CA8-9F0C-20B76B8CF5CF}" type="slidenum">
              <a:rPr lang="de-DE" smtClean="0"/>
              <a:t>‹Nr.›</a:t>
            </a:fld>
            <a:endParaRPr lang="de-DE"/>
          </a:p>
        </p:txBody>
      </p:sp>
    </p:spTree>
    <p:extLst>
      <p:ext uri="{BB962C8B-B14F-4D97-AF65-F5344CB8AC3E}">
        <p14:creationId xmlns:p14="http://schemas.microsoft.com/office/powerpoint/2010/main" val="957699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1">
    <p:bg>
      <p:bgPr>
        <a:solidFill>
          <a:schemeClr val="tx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ABB151-FF5F-4D1E-BA50-24AD21A2102F}"/>
              </a:ext>
            </a:extLst>
          </p:cNvPr>
          <p:cNvSpPr>
            <a:spLocks noGrp="1"/>
          </p:cNvSpPr>
          <p:nvPr>
            <p:ph type="ctrTitle"/>
          </p:nvPr>
        </p:nvSpPr>
        <p:spPr>
          <a:xfrm>
            <a:off x="6732000" y="1764000"/>
            <a:ext cx="4117232" cy="1169551"/>
          </a:xfrm>
        </p:spPr>
        <p:txBody>
          <a:bodyPr anchor="t"/>
          <a:lstStyle>
            <a:lvl1pPr algn="l">
              <a:lnSpc>
                <a:spcPct val="100000"/>
              </a:lnSpc>
              <a:defRPr sz="3800">
                <a:solidFill>
                  <a:schemeClr val="bg1"/>
                </a:solidFill>
              </a:defRPr>
            </a:lvl1pPr>
          </a:lstStyle>
          <a:p>
            <a:r>
              <a:rPr lang="de-DE" dirty="0"/>
              <a:t>Mastertitelformat bearbeiten</a:t>
            </a:r>
          </a:p>
        </p:txBody>
      </p:sp>
      <p:sp>
        <p:nvSpPr>
          <p:cNvPr id="3" name="Untertitel 2">
            <a:extLst>
              <a:ext uri="{FF2B5EF4-FFF2-40B4-BE49-F238E27FC236}">
                <a16:creationId xmlns:a16="http://schemas.microsoft.com/office/drawing/2014/main" id="{FD80E5D4-B1CD-49AE-967F-95492AF6FCD3}"/>
              </a:ext>
            </a:extLst>
          </p:cNvPr>
          <p:cNvSpPr>
            <a:spLocks noGrp="1"/>
          </p:cNvSpPr>
          <p:nvPr>
            <p:ph type="subTitle" idx="1"/>
          </p:nvPr>
        </p:nvSpPr>
        <p:spPr>
          <a:xfrm>
            <a:off x="6732000" y="3924000"/>
            <a:ext cx="3960000" cy="615553"/>
          </a:xfrm>
        </p:spPr>
        <p:txBody>
          <a:bodyPr/>
          <a:lstStyle>
            <a:lvl1pPr marL="0" indent="0" algn="l">
              <a:lnSpc>
                <a:spcPct val="100000"/>
              </a:lnSpc>
              <a:buNone/>
              <a:defRPr sz="20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9" name="Rechteck 8">
            <a:extLst>
              <a:ext uri="{FF2B5EF4-FFF2-40B4-BE49-F238E27FC236}">
                <a16:creationId xmlns:a16="http://schemas.microsoft.com/office/drawing/2014/main" id="{57143209-BB10-4940-9861-1B20AA08F0E7}"/>
              </a:ext>
            </a:extLst>
          </p:cNvPr>
          <p:cNvSpPr/>
          <p:nvPr userDrawn="1"/>
        </p:nvSpPr>
        <p:spPr>
          <a:xfrm>
            <a:off x="-108000" y="-106878"/>
            <a:ext cx="5711003" cy="489600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Bildplatzhalter 2">
            <a:extLst>
              <a:ext uri="{FF2B5EF4-FFF2-40B4-BE49-F238E27FC236}">
                <a16:creationId xmlns:a16="http://schemas.microsoft.com/office/drawing/2014/main" id="{F07140FD-6BF3-4F96-8F7F-EC7EDB09E0F0}"/>
              </a:ext>
            </a:extLst>
          </p:cNvPr>
          <p:cNvSpPr>
            <a:spLocks noGrp="1"/>
          </p:cNvSpPr>
          <p:nvPr>
            <p:ph type="pic" idx="10"/>
          </p:nvPr>
        </p:nvSpPr>
        <p:spPr>
          <a:xfrm>
            <a:off x="0" y="648000"/>
            <a:ext cx="4745566" cy="5472000"/>
          </a:xfrm>
          <a:custGeom>
            <a:avLst/>
            <a:gdLst>
              <a:gd name="connsiteX0" fmla="*/ 0 w 4745566"/>
              <a:gd name="connsiteY0" fmla="*/ 0 h 5472000"/>
              <a:gd name="connsiteX1" fmla="*/ 4745566 w 4745566"/>
              <a:gd name="connsiteY1" fmla="*/ 0 h 5472000"/>
              <a:gd name="connsiteX2" fmla="*/ 4745566 w 4745566"/>
              <a:gd name="connsiteY2" fmla="*/ 5472000 h 5472000"/>
              <a:gd name="connsiteX3" fmla="*/ 0 w 4745566"/>
              <a:gd name="connsiteY3" fmla="*/ 5472000 h 5472000"/>
              <a:gd name="connsiteX4" fmla="*/ 0 w 4745566"/>
              <a:gd name="connsiteY4" fmla="*/ 0 h 5472000"/>
              <a:gd name="connsiteX0" fmla="*/ 0 w 4745566"/>
              <a:gd name="connsiteY0" fmla="*/ 0 h 5472000"/>
              <a:gd name="connsiteX1" fmla="*/ 4745566 w 4745566"/>
              <a:gd name="connsiteY1" fmla="*/ 0 h 5472000"/>
              <a:gd name="connsiteX2" fmla="*/ 4745566 w 4745566"/>
              <a:gd name="connsiteY2" fmla="*/ 5034678 h 5472000"/>
              <a:gd name="connsiteX3" fmla="*/ 0 w 4745566"/>
              <a:gd name="connsiteY3" fmla="*/ 5472000 h 5472000"/>
              <a:gd name="connsiteX4" fmla="*/ 0 w 4745566"/>
              <a:gd name="connsiteY4" fmla="*/ 0 h 547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5566" h="5472000">
                <a:moveTo>
                  <a:pt x="0" y="0"/>
                </a:moveTo>
                <a:lnTo>
                  <a:pt x="4745566" y="0"/>
                </a:lnTo>
                <a:lnTo>
                  <a:pt x="4745566" y="5034678"/>
                </a:lnTo>
                <a:lnTo>
                  <a:pt x="0" y="5472000"/>
                </a:lnTo>
                <a:lnTo>
                  <a:pt x="0" y="0"/>
                </a:lnTo>
                <a:close/>
              </a:path>
            </a:pathLst>
          </a:custGeom>
        </p:spPr>
        <p:txBody>
          <a:bodyPr>
            <a:noAutofit/>
          </a:bodyPr>
          <a:lstStyle>
            <a:lvl1pPr marL="0" indent="0" algn="ctr">
              <a:lnSpc>
                <a:spcPct val="100000"/>
              </a:lnSpc>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 durch Klicken auf Symbol hinzufügen</a:t>
            </a:r>
          </a:p>
        </p:txBody>
      </p:sp>
      <p:pic>
        <p:nvPicPr>
          <p:cNvPr id="6" name="Grafik 5">
            <a:extLst>
              <a:ext uri="{FF2B5EF4-FFF2-40B4-BE49-F238E27FC236}">
                <a16:creationId xmlns:a16="http://schemas.microsoft.com/office/drawing/2014/main" id="{8F46B094-F69E-4C46-ACEC-139E6B05B8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4400" y="6174000"/>
            <a:ext cx="864000" cy="351360"/>
          </a:xfrm>
          <a:prstGeom prst="rect">
            <a:avLst/>
          </a:prstGeom>
        </p:spPr>
      </p:pic>
    </p:spTree>
    <p:extLst>
      <p:ext uri="{BB962C8B-B14F-4D97-AF65-F5344CB8AC3E}">
        <p14:creationId xmlns:p14="http://schemas.microsoft.com/office/powerpoint/2010/main" val="1025667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folie 4">
    <p:bg>
      <p:bgPr>
        <a:solidFill>
          <a:srgbClr val="EBF5FF"/>
        </a:solidFill>
        <a:effectLst/>
      </p:bgPr>
    </p:bg>
    <p:spTree>
      <p:nvGrpSpPr>
        <p:cNvPr id="1" name=""/>
        <p:cNvGrpSpPr/>
        <p:nvPr/>
      </p:nvGrpSpPr>
      <p:grpSpPr>
        <a:xfrm>
          <a:off x="0" y="0"/>
          <a:ext cx="0" cy="0"/>
          <a:chOff x="0" y="0"/>
          <a:chExt cx="0" cy="0"/>
        </a:xfrm>
      </p:grpSpPr>
      <p:sp>
        <p:nvSpPr>
          <p:cNvPr id="10" name="Rechteck 5">
            <a:extLst>
              <a:ext uri="{FF2B5EF4-FFF2-40B4-BE49-F238E27FC236}">
                <a16:creationId xmlns:a16="http://schemas.microsoft.com/office/drawing/2014/main" id="{D03B88B2-E51C-4F36-85A0-D1FCE9E6BF93}"/>
              </a:ext>
            </a:extLst>
          </p:cNvPr>
          <p:cNvSpPr/>
          <p:nvPr userDrawn="1"/>
        </p:nvSpPr>
        <p:spPr>
          <a:xfrm>
            <a:off x="8455" y="0"/>
            <a:ext cx="10337024" cy="5784112"/>
          </a:xfrm>
          <a:custGeom>
            <a:avLst/>
            <a:gdLst>
              <a:gd name="connsiteX0" fmla="*/ 0 w 10337024"/>
              <a:gd name="connsiteY0" fmla="*/ 0 h 5784112"/>
              <a:gd name="connsiteX1" fmla="*/ 10337024 w 10337024"/>
              <a:gd name="connsiteY1" fmla="*/ 0 h 5784112"/>
              <a:gd name="connsiteX2" fmla="*/ 10337024 w 10337024"/>
              <a:gd name="connsiteY2" fmla="*/ 5784112 h 5784112"/>
              <a:gd name="connsiteX3" fmla="*/ 0 w 10337024"/>
              <a:gd name="connsiteY3" fmla="*/ 5784112 h 5784112"/>
              <a:gd name="connsiteX4" fmla="*/ 0 w 10337024"/>
              <a:gd name="connsiteY4" fmla="*/ 0 h 5784112"/>
              <a:gd name="connsiteX0" fmla="*/ 0 w 10337024"/>
              <a:gd name="connsiteY0" fmla="*/ 0 h 5784112"/>
              <a:gd name="connsiteX1" fmla="*/ 10337024 w 10337024"/>
              <a:gd name="connsiteY1" fmla="*/ 0 h 5784112"/>
              <a:gd name="connsiteX2" fmla="*/ 10337024 w 10337024"/>
              <a:gd name="connsiteY2" fmla="*/ 4880345 h 5784112"/>
              <a:gd name="connsiteX3" fmla="*/ 0 w 10337024"/>
              <a:gd name="connsiteY3" fmla="*/ 5784112 h 5784112"/>
              <a:gd name="connsiteX4" fmla="*/ 0 w 10337024"/>
              <a:gd name="connsiteY4" fmla="*/ 0 h 578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37024" h="5784112">
                <a:moveTo>
                  <a:pt x="0" y="0"/>
                </a:moveTo>
                <a:lnTo>
                  <a:pt x="10337024" y="0"/>
                </a:lnTo>
                <a:lnTo>
                  <a:pt x="10337024" y="4880345"/>
                </a:lnTo>
                <a:lnTo>
                  <a:pt x="0" y="578411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Untertitel 2">
            <a:extLst>
              <a:ext uri="{FF2B5EF4-FFF2-40B4-BE49-F238E27FC236}">
                <a16:creationId xmlns:a16="http://schemas.microsoft.com/office/drawing/2014/main" id="{FD80E5D4-B1CD-49AE-967F-95492AF6FCD3}"/>
              </a:ext>
            </a:extLst>
          </p:cNvPr>
          <p:cNvSpPr>
            <a:spLocks noGrp="1"/>
          </p:cNvSpPr>
          <p:nvPr>
            <p:ph type="subTitle" idx="1"/>
          </p:nvPr>
        </p:nvSpPr>
        <p:spPr>
          <a:xfrm>
            <a:off x="684000" y="3420000"/>
            <a:ext cx="3960000" cy="873631"/>
          </a:xfrm>
        </p:spPr>
        <p:txBody>
          <a:bodyPr/>
          <a:lstStyle>
            <a:lvl1pPr marL="0" indent="0" algn="l">
              <a:lnSpc>
                <a:spcPct val="100000"/>
              </a:lnSpc>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11" name="Rechteck 10">
            <a:extLst>
              <a:ext uri="{FF2B5EF4-FFF2-40B4-BE49-F238E27FC236}">
                <a16:creationId xmlns:a16="http://schemas.microsoft.com/office/drawing/2014/main" id="{801963F1-57E2-4E39-9B29-EE28CFFAB57D}"/>
              </a:ext>
            </a:extLst>
          </p:cNvPr>
          <p:cNvSpPr/>
          <p:nvPr userDrawn="1"/>
        </p:nvSpPr>
        <p:spPr>
          <a:xfrm>
            <a:off x="7992000" y="-108000"/>
            <a:ext cx="4320000" cy="414000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itel 1">
            <a:extLst>
              <a:ext uri="{FF2B5EF4-FFF2-40B4-BE49-F238E27FC236}">
                <a16:creationId xmlns:a16="http://schemas.microsoft.com/office/drawing/2014/main" id="{D0D282FA-51A7-4104-B8BE-BB14A11465EE}"/>
              </a:ext>
            </a:extLst>
          </p:cNvPr>
          <p:cNvSpPr>
            <a:spLocks noGrp="1"/>
          </p:cNvSpPr>
          <p:nvPr>
            <p:ph type="ctrTitle"/>
          </p:nvPr>
        </p:nvSpPr>
        <p:spPr>
          <a:xfrm>
            <a:off x="684000" y="1224000"/>
            <a:ext cx="4102184" cy="1169551"/>
          </a:xfrm>
        </p:spPr>
        <p:txBody>
          <a:bodyPr anchor="t"/>
          <a:lstStyle>
            <a:lvl1pPr algn="l">
              <a:lnSpc>
                <a:spcPct val="100000"/>
              </a:lnSpc>
              <a:defRPr sz="3800">
                <a:solidFill>
                  <a:schemeClr val="bg1"/>
                </a:solidFill>
              </a:defRPr>
            </a:lvl1pPr>
          </a:lstStyle>
          <a:p>
            <a:r>
              <a:rPr lang="de-DE" dirty="0"/>
              <a:t>Mastertitelformat bearbeiten</a:t>
            </a:r>
          </a:p>
        </p:txBody>
      </p:sp>
      <p:pic>
        <p:nvPicPr>
          <p:cNvPr id="9" name="Grafik 8">
            <a:extLst>
              <a:ext uri="{FF2B5EF4-FFF2-40B4-BE49-F238E27FC236}">
                <a16:creationId xmlns:a16="http://schemas.microsoft.com/office/drawing/2014/main" id="{0408C9C8-D84E-1941-95A2-1A813BBB66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5904" y="6174999"/>
            <a:ext cx="863998" cy="351359"/>
          </a:xfrm>
          <a:prstGeom prst="rect">
            <a:avLst/>
          </a:prstGeom>
        </p:spPr>
      </p:pic>
    </p:spTree>
    <p:extLst>
      <p:ext uri="{BB962C8B-B14F-4D97-AF65-F5344CB8AC3E}">
        <p14:creationId xmlns:p14="http://schemas.microsoft.com/office/powerpoint/2010/main" val="984663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elfolie 4">
    <p:bg>
      <p:bgPr>
        <a:solidFill>
          <a:srgbClr val="EBF5FF"/>
        </a:solidFill>
        <a:effectLst/>
      </p:bgPr>
    </p:bg>
    <p:spTree>
      <p:nvGrpSpPr>
        <p:cNvPr id="1" name=""/>
        <p:cNvGrpSpPr/>
        <p:nvPr/>
      </p:nvGrpSpPr>
      <p:grpSpPr>
        <a:xfrm>
          <a:off x="0" y="0"/>
          <a:ext cx="0" cy="0"/>
          <a:chOff x="0" y="0"/>
          <a:chExt cx="0" cy="0"/>
        </a:xfrm>
      </p:grpSpPr>
      <p:sp>
        <p:nvSpPr>
          <p:cNvPr id="10" name="Rechteck 5">
            <a:extLst>
              <a:ext uri="{FF2B5EF4-FFF2-40B4-BE49-F238E27FC236}">
                <a16:creationId xmlns:a16="http://schemas.microsoft.com/office/drawing/2014/main" id="{D03B88B2-E51C-4F36-85A0-D1FCE9E6BF93}"/>
              </a:ext>
            </a:extLst>
          </p:cNvPr>
          <p:cNvSpPr/>
          <p:nvPr userDrawn="1"/>
        </p:nvSpPr>
        <p:spPr>
          <a:xfrm>
            <a:off x="8455" y="0"/>
            <a:ext cx="10337024" cy="5784112"/>
          </a:xfrm>
          <a:custGeom>
            <a:avLst/>
            <a:gdLst>
              <a:gd name="connsiteX0" fmla="*/ 0 w 10337024"/>
              <a:gd name="connsiteY0" fmla="*/ 0 h 5784112"/>
              <a:gd name="connsiteX1" fmla="*/ 10337024 w 10337024"/>
              <a:gd name="connsiteY1" fmla="*/ 0 h 5784112"/>
              <a:gd name="connsiteX2" fmla="*/ 10337024 w 10337024"/>
              <a:gd name="connsiteY2" fmla="*/ 5784112 h 5784112"/>
              <a:gd name="connsiteX3" fmla="*/ 0 w 10337024"/>
              <a:gd name="connsiteY3" fmla="*/ 5784112 h 5784112"/>
              <a:gd name="connsiteX4" fmla="*/ 0 w 10337024"/>
              <a:gd name="connsiteY4" fmla="*/ 0 h 5784112"/>
              <a:gd name="connsiteX0" fmla="*/ 0 w 10337024"/>
              <a:gd name="connsiteY0" fmla="*/ 0 h 5784112"/>
              <a:gd name="connsiteX1" fmla="*/ 10337024 w 10337024"/>
              <a:gd name="connsiteY1" fmla="*/ 0 h 5784112"/>
              <a:gd name="connsiteX2" fmla="*/ 10337024 w 10337024"/>
              <a:gd name="connsiteY2" fmla="*/ 4880345 h 5784112"/>
              <a:gd name="connsiteX3" fmla="*/ 0 w 10337024"/>
              <a:gd name="connsiteY3" fmla="*/ 5784112 h 5784112"/>
              <a:gd name="connsiteX4" fmla="*/ 0 w 10337024"/>
              <a:gd name="connsiteY4" fmla="*/ 0 h 578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37024" h="5784112">
                <a:moveTo>
                  <a:pt x="0" y="0"/>
                </a:moveTo>
                <a:lnTo>
                  <a:pt x="10337024" y="0"/>
                </a:lnTo>
                <a:lnTo>
                  <a:pt x="10337024" y="4880345"/>
                </a:lnTo>
                <a:lnTo>
                  <a:pt x="0" y="5784112"/>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Untertitel 2">
            <a:extLst>
              <a:ext uri="{FF2B5EF4-FFF2-40B4-BE49-F238E27FC236}">
                <a16:creationId xmlns:a16="http://schemas.microsoft.com/office/drawing/2014/main" id="{FD80E5D4-B1CD-49AE-967F-95492AF6FCD3}"/>
              </a:ext>
            </a:extLst>
          </p:cNvPr>
          <p:cNvSpPr>
            <a:spLocks noGrp="1"/>
          </p:cNvSpPr>
          <p:nvPr>
            <p:ph type="subTitle" idx="1"/>
          </p:nvPr>
        </p:nvSpPr>
        <p:spPr>
          <a:xfrm>
            <a:off x="684000" y="3420000"/>
            <a:ext cx="3960000" cy="615553"/>
          </a:xfrm>
        </p:spPr>
        <p:txBody>
          <a:bodyPr/>
          <a:lstStyle>
            <a:lvl1pPr marL="0" indent="0" algn="l">
              <a:lnSpc>
                <a:spcPct val="100000"/>
              </a:lnSpc>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11" name="Rechteck 10">
            <a:extLst>
              <a:ext uri="{FF2B5EF4-FFF2-40B4-BE49-F238E27FC236}">
                <a16:creationId xmlns:a16="http://schemas.microsoft.com/office/drawing/2014/main" id="{801963F1-57E2-4E39-9B29-EE28CFFAB57D}"/>
              </a:ext>
            </a:extLst>
          </p:cNvPr>
          <p:cNvSpPr/>
          <p:nvPr userDrawn="1"/>
        </p:nvSpPr>
        <p:spPr>
          <a:xfrm>
            <a:off x="7992000" y="-108000"/>
            <a:ext cx="4320000" cy="414000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itel 1">
            <a:extLst>
              <a:ext uri="{FF2B5EF4-FFF2-40B4-BE49-F238E27FC236}">
                <a16:creationId xmlns:a16="http://schemas.microsoft.com/office/drawing/2014/main" id="{D0D282FA-51A7-4104-B8BE-BB14A11465EE}"/>
              </a:ext>
            </a:extLst>
          </p:cNvPr>
          <p:cNvSpPr>
            <a:spLocks noGrp="1"/>
          </p:cNvSpPr>
          <p:nvPr>
            <p:ph type="ctrTitle"/>
          </p:nvPr>
        </p:nvSpPr>
        <p:spPr>
          <a:xfrm>
            <a:off x="684000" y="1224000"/>
            <a:ext cx="4102184" cy="1169551"/>
          </a:xfrm>
        </p:spPr>
        <p:txBody>
          <a:bodyPr anchor="t"/>
          <a:lstStyle>
            <a:lvl1pPr algn="l">
              <a:lnSpc>
                <a:spcPct val="100000"/>
              </a:lnSpc>
              <a:defRPr sz="3800">
                <a:solidFill>
                  <a:schemeClr val="tx1"/>
                </a:solidFill>
              </a:defRPr>
            </a:lvl1pPr>
          </a:lstStyle>
          <a:p>
            <a:r>
              <a:rPr lang="de-DE" dirty="0"/>
              <a:t>Mastertitelformat bearbeiten</a:t>
            </a:r>
          </a:p>
        </p:txBody>
      </p:sp>
      <p:pic>
        <p:nvPicPr>
          <p:cNvPr id="9" name="Grafik 8">
            <a:extLst>
              <a:ext uri="{FF2B5EF4-FFF2-40B4-BE49-F238E27FC236}">
                <a16:creationId xmlns:a16="http://schemas.microsoft.com/office/drawing/2014/main" id="{3F4DEB8F-A7A0-5948-9E2D-42AEEB4461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5904" y="6174999"/>
            <a:ext cx="863998" cy="351359"/>
          </a:xfrm>
          <a:prstGeom prst="rect">
            <a:avLst/>
          </a:prstGeom>
        </p:spPr>
      </p:pic>
    </p:spTree>
    <p:extLst>
      <p:ext uri="{BB962C8B-B14F-4D97-AF65-F5344CB8AC3E}">
        <p14:creationId xmlns:p14="http://schemas.microsoft.com/office/powerpoint/2010/main" val="1302025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elfolie 4">
    <p:bg>
      <p:bgPr>
        <a:solidFill>
          <a:srgbClr val="FFF0E6"/>
        </a:solidFill>
        <a:effectLst/>
      </p:bgPr>
    </p:bg>
    <p:spTree>
      <p:nvGrpSpPr>
        <p:cNvPr id="1" name=""/>
        <p:cNvGrpSpPr/>
        <p:nvPr/>
      </p:nvGrpSpPr>
      <p:grpSpPr>
        <a:xfrm>
          <a:off x="0" y="0"/>
          <a:ext cx="0" cy="0"/>
          <a:chOff x="0" y="0"/>
          <a:chExt cx="0" cy="0"/>
        </a:xfrm>
      </p:grpSpPr>
      <p:sp>
        <p:nvSpPr>
          <p:cNvPr id="10" name="Rechteck 5">
            <a:extLst>
              <a:ext uri="{FF2B5EF4-FFF2-40B4-BE49-F238E27FC236}">
                <a16:creationId xmlns:a16="http://schemas.microsoft.com/office/drawing/2014/main" id="{D03B88B2-E51C-4F36-85A0-D1FCE9E6BF93}"/>
              </a:ext>
            </a:extLst>
          </p:cNvPr>
          <p:cNvSpPr/>
          <p:nvPr userDrawn="1"/>
        </p:nvSpPr>
        <p:spPr>
          <a:xfrm>
            <a:off x="8455" y="0"/>
            <a:ext cx="10337024" cy="5784112"/>
          </a:xfrm>
          <a:custGeom>
            <a:avLst/>
            <a:gdLst>
              <a:gd name="connsiteX0" fmla="*/ 0 w 10337024"/>
              <a:gd name="connsiteY0" fmla="*/ 0 h 5784112"/>
              <a:gd name="connsiteX1" fmla="*/ 10337024 w 10337024"/>
              <a:gd name="connsiteY1" fmla="*/ 0 h 5784112"/>
              <a:gd name="connsiteX2" fmla="*/ 10337024 w 10337024"/>
              <a:gd name="connsiteY2" fmla="*/ 5784112 h 5784112"/>
              <a:gd name="connsiteX3" fmla="*/ 0 w 10337024"/>
              <a:gd name="connsiteY3" fmla="*/ 5784112 h 5784112"/>
              <a:gd name="connsiteX4" fmla="*/ 0 w 10337024"/>
              <a:gd name="connsiteY4" fmla="*/ 0 h 5784112"/>
              <a:gd name="connsiteX0" fmla="*/ 0 w 10337024"/>
              <a:gd name="connsiteY0" fmla="*/ 0 h 5784112"/>
              <a:gd name="connsiteX1" fmla="*/ 10337024 w 10337024"/>
              <a:gd name="connsiteY1" fmla="*/ 0 h 5784112"/>
              <a:gd name="connsiteX2" fmla="*/ 10337024 w 10337024"/>
              <a:gd name="connsiteY2" fmla="*/ 4880345 h 5784112"/>
              <a:gd name="connsiteX3" fmla="*/ 0 w 10337024"/>
              <a:gd name="connsiteY3" fmla="*/ 5784112 h 5784112"/>
              <a:gd name="connsiteX4" fmla="*/ 0 w 10337024"/>
              <a:gd name="connsiteY4" fmla="*/ 0 h 578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37024" h="5784112">
                <a:moveTo>
                  <a:pt x="0" y="0"/>
                </a:moveTo>
                <a:lnTo>
                  <a:pt x="10337024" y="0"/>
                </a:lnTo>
                <a:lnTo>
                  <a:pt x="10337024" y="4880345"/>
                </a:lnTo>
                <a:lnTo>
                  <a:pt x="0" y="5784112"/>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Untertitel 2">
            <a:extLst>
              <a:ext uri="{FF2B5EF4-FFF2-40B4-BE49-F238E27FC236}">
                <a16:creationId xmlns:a16="http://schemas.microsoft.com/office/drawing/2014/main" id="{FD80E5D4-B1CD-49AE-967F-95492AF6FCD3}"/>
              </a:ext>
            </a:extLst>
          </p:cNvPr>
          <p:cNvSpPr>
            <a:spLocks noGrp="1"/>
          </p:cNvSpPr>
          <p:nvPr>
            <p:ph type="subTitle" idx="1"/>
          </p:nvPr>
        </p:nvSpPr>
        <p:spPr>
          <a:xfrm>
            <a:off x="684000" y="3420000"/>
            <a:ext cx="3960000" cy="873631"/>
          </a:xfrm>
        </p:spPr>
        <p:txBody>
          <a:bodyPr/>
          <a:lstStyle>
            <a:lvl1pPr marL="0" indent="0" algn="l">
              <a:lnSpc>
                <a:spcPct val="100000"/>
              </a:lnSpc>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11" name="Rechteck 10">
            <a:extLst>
              <a:ext uri="{FF2B5EF4-FFF2-40B4-BE49-F238E27FC236}">
                <a16:creationId xmlns:a16="http://schemas.microsoft.com/office/drawing/2014/main" id="{801963F1-57E2-4E39-9B29-EE28CFFAB57D}"/>
              </a:ext>
            </a:extLst>
          </p:cNvPr>
          <p:cNvSpPr/>
          <p:nvPr userDrawn="1"/>
        </p:nvSpPr>
        <p:spPr>
          <a:xfrm>
            <a:off x="7992000" y="-108000"/>
            <a:ext cx="4320000" cy="4140000"/>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itel 1">
            <a:extLst>
              <a:ext uri="{FF2B5EF4-FFF2-40B4-BE49-F238E27FC236}">
                <a16:creationId xmlns:a16="http://schemas.microsoft.com/office/drawing/2014/main" id="{D0D282FA-51A7-4104-B8BE-BB14A11465EE}"/>
              </a:ext>
            </a:extLst>
          </p:cNvPr>
          <p:cNvSpPr>
            <a:spLocks noGrp="1"/>
          </p:cNvSpPr>
          <p:nvPr>
            <p:ph type="ctrTitle"/>
          </p:nvPr>
        </p:nvSpPr>
        <p:spPr>
          <a:xfrm>
            <a:off x="684000" y="1224000"/>
            <a:ext cx="4102184" cy="1169551"/>
          </a:xfrm>
        </p:spPr>
        <p:txBody>
          <a:bodyPr anchor="t"/>
          <a:lstStyle>
            <a:lvl1pPr algn="l">
              <a:lnSpc>
                <a:spcPct val="100000"/>
              </a:lnSpc>
              <a:defRPr sz="3800">
                <a:solidFill>
                  <a:schemeClr val="bg1"/>
                </a:solidFill>
              </a:defRPr>
            </a:lvl1pPr>
          </a:lstStyle>
          <a:p>
            <a:r>
              <a:rPr lang="de-DE" dirty="0"/>
              <a:t>Mastertitelformat bearbeiten</a:t>
            </a:r>
          </a:p>
        </p:txBody>
      </p:sp>
      <p:pic>
        <p:nvPicPr>
          <p:cNvPr id="9" name="Grafik 8">
            <a:extLst>
              <a:ext uri="{FF2B5EF4-FFF2-40B4-BE49-F238E27FC236}">
                <a16:creationId xmlns:a16="http://schemas.microsoft.com/office/drawing/2014/main" id="{E8A8AB5A-6D8A-1440-8D87-A760AD3203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5904" y="6174999"/>
            <a:ext cx="863998" cy="351359"/>
          </a:xfrm>
          <a:prstGeom prst="rect">
            <a:avLst/>
          </a:prstGeom>
        </p:spPr>
      </p:pic>
    </p:spTree>
    <p:extLst>
      <p:ext uri="{BB962C8B-B14F-4D97-AF65-F5344CB8AC3E}">
        <p14:creationId xmlns:p14="http://schemas.microsoft.com/office/powerpoint/2010/main" val="5076397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elfolie 4">
    <p:bg>
      <p:bgPr>
        <a:solidFill>
          <a:srgbClr val="FFF0E6"/>
        </a:solidFill>
        <a:effectLst/>
      </p:bgPr>
    </p:bg>
    <p:spTree>
      <p:nvGrpSpPr>
        <p:cNvPr id="1" name=""/>
        <p:cNvGrpSpPr/>
        <p:nvPr/>
      </p:nvGrpSpPr>
      <p:grpSpPr>
        <a:xfrm>
          <a:off x="0" y="0"/>
          <a:ext cx="0" cy="0"/>
          <a:chOff x="0" y="0"/>
          <a:chExt cx="0" cy="0"/>
        </a:xfrm>
      </p:grpSpPr>
      <p:sp>
        <p:nvSpPr>
          <p:cNvPr id="10" name="Rechteck 5">
            <a:extLst>
              <a:ext uri="{FF2B5EF4-FFF2-40B4-BE49-F238E27FC236}">
                <a16:creationId xmlns:a16="http://schemas.microsoft.com/office/drawing/2014/main" id="{D03B88B2-E51C-4F36-85A0-D1FCE9E6BF93}"/>
              </a:ext>
            </a:extLst>
          </p:cNvPr>
          <p:cNvSpPr/>
          <p:nvPr userDrawn="1"/>
        </p:nvSpPr>
        <p:spPr>
          <a:xfrm>
            <a:off x="8455" y="0"/>
            <a:ext cx="10337024" cy="5784112"/>
          </a:xfrm>
          <a:custGeom>
            <a:avLst/>
            <a:gdLst>
              <a:gd name="connsiteX0" fmla="*/ 0 w 10337024"/>
              <a:gd name="connsiteY0" fmla="*/ 0 h 5784112"/>
              <a:gd name="connsiteX1" fmla="*/ 10337024 w 10337024"/>
              <a:gd name="connsiteY1" fmla="*/ 0 h 5784112"/>
              <a:gd name="connsiteX2" fmla="*/ 10337024 w 10337024"/>
              <a:gd name="connsiteY2" fmla="*/ 5784112 h 5784112"/>
              <a:gd name="connsiteX3" fmla="*/ 0 w 10337024"/>
              <a:gd name="connsiteY3" fmla="*/ 5784112 h 5784112"/>
              <a:gd name="connsiteX4" fmla="*/ 0 w 10337024"/>
              <a:gd name="connsiteY4" fmla="*/ 0 h 5784112"/>
              <a:gd name="connsiteX0" fmla="*/ 0 w 10337024"/>
              <a:gd name="connsiteY0" fmla="*/ 0 h 5784112"/>
              <a:gd name="connsiteX1" fmla="*/ 10337024 w 10337024"/>
              <a:gd name="connsiteY1" fmla="*/ 0 h 5784112"/>
              <a:gd name="connsiteX2" fmla="*/ 10337024 w 10337024"/>
              <a:gd name="connsiteY2" fmla="*/ 4880345 h 5784112"/>
              <a:gd name="connsiteX3" fmla="*/ 0 w 10337024"/>
              <a:gd name="connsiteY3" fmla="*/ 5784112 h 5784112"/>
              <a:gd name="connsiteX4" fmla="*/ 0 w 10337024"/>
              <a:gd name="connsiteY4" fmla="*/ 0 h 578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37024" h="5784112">
                <a:moveTo>
                  <a:pt x="0" y="0"/>
                </a:moveTo>
                <a:lnTo>
                  <a:pt x="10337024" y="0"/>
                </a:lnTo>
                <a:lnTo>
                  <a:pt x="10337024" y="4880345"/>
                </a:lnTo>
                <a:lnTo>
                  <a:pt x="0" y="5784112"/>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Untertitel 2">
            <a:extLst>
              <a:ext uri="{FF2B5EF4-FFF2-40B4-BE49-F238E27FC236}">
                <a16:creationId xmlns:a16="http://schemas.microsoft.com/office/drawing/2014/main" id="{FD80E5D4-B1CD-49AE-967F-95492AF6FCD3}"/>
              </a:ext>
            </a:extLst>
          </p:cNvPr>
          <p:cNvSpPr>
            <a:spLocks noGrp="1"/>
          </p:cNvSpPr>
          <p:nvPr>
            <p:ph type="subTitle" idx="1"/>
          </p:nvPr>
        </p:nvSpPr>
        <p:spPr>
          <a:xfrm>
            <a:off x="684000" y="3420000"/>
            <a:ext cx="3960000" cy="615553"/>
          </a:xfrm>
        </p:spPr>
        <p:txBody>
          <a:bodyPr/>
          <a:lstStyle>
            <a:lvl1pPr marL="0" indent="0" algn="l">
              <a:lnSpc>
                <a:spcPct val="100000"/>
              </a:lnSpc>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11" name="Rechteck 10">
            <a:extLst>
              <a:ext uri="{FF2B5EF4-FFF2-40B4-BE49-F238E27FC236}">
                <a16:creationId xmlns:a16="http://schemas.microsoft.com/office/drawing/2014/main" id="{801963F1-57E2-4E39-9B29-EE28CFFAB57D}"/>
              </a:ext>
            </a:extLst>
          </p:cNvPr>
          <p:cNvSpPr/>
          <p:nvPr userDrawn="1"/>
        </p:nvSpPr>
        <p:spPr>
          <a:xfrm>
            <a:off x="7992000" y="-108000"/>
            <a:ext cx="4320000" cy="4140000"/>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itel 1">
            <a:extLst>
              <a:ext uri="{FF2B5EF4-FFF2-40B4-BE49-F238E27FC236}">
                <a16:creationId xmlns:a16="http://schemas.microsoft.com/office/drawing/2014/main" id="{D0D282FA-51A7-4104-B8BE-BB14A11465EE}"/>
              </a:ext>
            </a:extLst>
          </p:cNvPr>
          <p:cNvSpPr>
            <a:spLocks noGrp="1"/>
          </p:cNvSpPr>
          <p:nvPr>
            <p:ph type="ctrTitle"/>
          </p:nvPr>
        </p:nvSpPr>
        <p:spPr>
          <a:xfrm>
            <a:off x="684000" y="1224000"/>
            <a:ext cx="4102184" cy="1169551"/>
          </a:xfrm>
        </p:spPr>
        <p:txBody>
          <a:bodyPr anchor="t"/>
          <a:lstStyle>
            <a:lvl1pPr algn="l">
              <a:lnSpc>
                <a:spcPct val="100000"/>
              </a:lnSpc>
              <a:defRPr sz="3800">
                <a:solidFill>
                  <a:schemeClr val="tx1"/>
                </a:solidFill>
              </a:defRPr>
            </a:lvl1pPr>
          </a:lstStyle>
          <a:p>
            <a:r>
              <a:rPr lang="de-DE" dirty="0"/>
              <a:t>Mastertitelformat bearbeiten</a:t>
            </a:r>
          </a:p>
        </p:txBody>
      </p:sp>
      <p:pic>
        <p:nvPicPr>
          <p:cNvPr id="9" name="Grafik 8">
            <a:extLst>
              <a:ext uri="{FF2B5EF4-FFF2-40B4-BE49-F238E27FC236}">
                <a16:creationId xmlns:a16="http://schemas.microsoft.com/office/drawing/2014/main" id="{E40044C1-75ED-5745-B02D-E4C040C51E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5904" y="6174999"/>
            <a:ext cx="863998" cy="351359"/>
          </a:xfrm>
          <a:prstGeom prst="rect">
            <a:avLst/>
          </a:prstGeom>
        </p:spPr>
      </p:pic>
    </p:spTree>
    <p:extLst>
      <p:ext uri="{BB962C8B-B14F-4D97-AF65-F5344CB8AC3E}">
        <p14:creationId xmlns:p14="http://schemas.microsoft.com/office/powerpoint/2010/main" val="8408200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2C95AA-DDC6-4CCF-859D-4216352BD142}"/>
              </a:ext>
            </a:extLst>
          </p:cNvPr>
          <p:cNvSpPr>
            <a:spLocks noGrp="1"/>
          </p:cNvSpPr>
          <p:nvPr>
            <p:ph type="title" hasCustomPrompt="1"/>
          </p:nvPr>
        </p:nvSpPr>
        <p:spPr/>
        <p:txBody>
          <a:bodyPr/>
          <a:lstStyle>
            <a:lvl1pPr>
              <a:defRPr/>
            </a:lvl1pPr>
          </a:lstStyle>
          <a:p>
            <a:r>
              <a:rPr lang="de-DE" dirty="0"/>
              <a:t>Inhaltsverzeichnis</a:t>
            </a:r>
          </a:p>
        </p:txBody>
      </p:sp>
      <p:sp>
        <p:nvSpPr>
          <p:cNvPr id="3" name="Foliennummernplatzhalter 2">
            <a:extLst>
              <a:ext uri="{FF2B5EF4-FFF2-40B4-BE49-F238E27FC236}">
                <a16:creationId xmlns:a16="http://schemas.microsoft.com/office/drawing/2014/main" id="{E28ED9B7-C7A9-4841-A9A9-D764E3C4FE22}"/>
              </a:ext>
            </a:extLst>
          </p:cNvPr>
          <p:cNvSpPr>
            <a:spLocks noGrp="1"/>
          </p:cNvSpPr>
          <p:nvPr>
            <p:ph type="sldNum" sz="quarter" idx="10"/>
          </p:nvPr>
        </p:nvSpPr>
        <p:spPr>
          <a:xfrm>
            <a:off x="288001" y="6418800"/>
            <a:ext cx="318056" cy="249555"/>
          </a:xfrm>
        </p:spPr>
        <p:txBody>
          <a:bodyPr/>
          <a:lstStyle/>
          <a:p>
            <a:fld id="{834DB83C-032D-4A21-973D-BE083915BE69}" type="slidenum">
              <a:rPr lang="de-DE" smtClean="0"/>
              <a:pPr/>
              <a:t>‹Nr.›</a:t>
            </a:fld>
            <a:endParaRPr lang="de-DE" dirty="0"/>
          </a:p>
        </p:txBody>
      </p:sp>
      <p:sp>
        <p:nvSpPr>
          <p:cNvPr id="7" name="Textplatzhalter 6">
            <a:extLst>
              <a:ext uri="{FF2B5EF4-FFF2-40B4-BE49-F238E27FC236}">
                <a16:creationId xmlns:a16="http://schemas.microsoft.com/office/drawing/2014/main" id="{820BA876-4990-43A6-8B52-F345F9F07AC8}"/>
              </a:ext>
            </a:extLst>
          </p:cNvPr>
          <p:cNvSpPr>
            <a:spLocks noGrp="1"/>
          </p:cNvSpPr>
          <p:nvPr>
            <p:ph type="body" sz="quarter" idx="11" hasCustomPrompt="1"/>
          </p:nvPr>
        </p:nvSpPr>
        <p:spPr>
          <a:xfrm>
            <a:off x="612000" y="2772000"/>
            <a:ext cx="4752000" cy="249555"/>
          </a:xfrm>
        </p:spPr>
        <p:txBody>
          <a:bodyPr/>
          <a:lstStyle>
            <a:lvl1pPr>
              <a:lnSpc>
                <a:spcPts val="2000"/>
              </a:lnSpc>
              <a:spcAft>
                <a:spcPts val="1000"/>
              </a:spcAft>
              <a:tabLst>
                <a:tab pos="4752975" algn="r"/>
              </a:tabLst>
              <a:defRPr sz="1600"/>
            </a:lvl1pPr>
            <a:lvl2pPr>
              <a:lnSpc>
                <a:spcPts val="2000"/>
              </a:lnSpc>
              <a:spcAft>
                <a:spcPts val="600"/>
              </a:spcAft>
              <a:defRPr sz="1600"/>
            </a:lvl2pPr>
            <a:lvl3pPr>
              <a:lnSpc>
                <a:spcPts val="2000"/>
              </a:lnSpc>
              <a:spcAft>
                <a:spcPts val="600"/>
              </a:spcAft>
              <a:defRPr sz="1600"/>
            </a:lvl3pPr>
            <a:lvl4pPr>
              <a:lnSpc>
                <a:spcPts val="2000"/>
              </a:lnSpc>
              <a:spcAft>
                <a:spcPts val="600"/>
              </a:spcAft>
              <a:defRPr sz="1600"/>
            </a:lvl4pPr>
            <a:lvl5pPr>
              <a:lnSpc>
                <a:spcPts val="2000"/>
              </a:lnSpc>
              <a:spcAft>
                <a:spcPts val="600"/>
              </a:spcAft>
              <a:defRPr sz="1600"/>
            </a:lvl5pPr>
          </a:lstStyle>
          <a:p>
            <a:pPr lvl="0"/>
            <a:r>
              <a:rPr lang="de-DE" dirty="0"/>
              <a:t>Unterpunkt 1	1</a:t>
            </a:r>
          </a:p>
        </p:txBody>
      </p:sp>
      <p:sp>
        <p:nvSpPr>
          <p:cNvPr id="8" name="Textplatzhalter 6">
            <a:extLst>
              <a:ext uri="{FF2B5EF4-FFF2-40B4-BE49-F238E27FC236}">
                <a16:creationId xmlns:a16="http://schemas.microsoft.com/office/drawing/2014/main" id="{3BCBD424-0BD1-4516-8CE4-8D9C5D97F85C}"/>
              </a:ext>
            </a:extLst>
          </p:cNvPr>
          <p:cNvSpPr>
            <a:spLocks noGrp="1"/>
          </p:cNvSpPr>
          <p:nvPr>
            <p:ph type="body" sz="quarter" idx="12" hasCustomPrompt="1"/>
          </p:nvPr>
        </p:nvSpPr>
        <p:spPr>
          <a:xfrm>
            <a:off x="6552000" y="2772000"/>
            <a:ext cx="4752000" cy="249555"/>
          </a:xfrm>
        </p:spPr>
        <p:txBody>
          <a:bodyPr/>
          <a:lstStyle>
            <a:lvl1pPr>
              <a:lnSpc>
                <a:spcPts val="2000"/>
              </a:lnSpc>
              <a:spcAft>
                <a:spcPts val="1000"/>
              </a:spcAft>
              <a:tabLst>
                <a:tab pos="4752975" algn="r"/>
              </a:tabLst>
              <a:defRPr sz="1600"/>
            </a:lvl1pPr>
            <a:lvl2pPr>
              <a:lnSpc>
                <a:spcPts val="2000"/>
              </a:lnSpc>
              <a:spcAft>
                <a:spcPts val="600"/>
              </a:spcAft>
              <a:defRPr sz="1600"/>
            </a:lvl2pPr>
            <a:lvl3pPr>
              <a:lnSpc>
                <a:spcPts val="2000"/>
              </a:lnSpc>
              <a:spcAft>
                <a:spcPts val="600"/>
              </a:spcAft>
              <a:defRPr sz="1600"/>
            </a:lvl3pPr>
            <a:lvl4pPr>
              <a:lnSpc>
                <a:spcPts val="2000"/>
              </a:lnSpc>
              <a:spcAft>
                <a:spcPts val="600"/>
              </a:spcAft>
              <a:defRPr sz="1600"/>
            </a:lvl4pPr>
            <a:lvl5pPr>
              <a:lnSpc>
                <a:spcPts val="2000"/>
              </a:lnSpc>
              <a:spcAft>
                <a:spcPts val="600"/>
              </a:spcAft>
              <a:defRPr sz="1600"/>
            </a:lvl5pPr>
          </a:lstStyle>
          <a:p>
            <a:pPr lvl="0"/>
            <a:r>
              <a:rPr lang="de-DE" dirty="0"/>
              <a:t>Unterpunkt 1	8</a:t>
            </a:r>
          </a:p>
        </p:txBody>
      </p:sp>
      <p:sp>
        <p:nvSpPr>
          <p:cNvPr id="9" name="Textplatzhalter 2">
            <a:extLst>
              <a:ext uri="{FF2B5EF4-FFF2-40B4-BE49-F238E27FC236}">
                <a16:creationId xmlns:a16="http://schemas.microsoft.com/office/drawing/2014/main" id="{09BD6D26-7A48-4333-9ECC-45A744AAB89B}"/>
              </a:ext>
            </a:extLst>
          </p:cNvPr>
          <p:cNvSpPr>
            <a:spLocks noGrp="1"/>
          </p:cNvSpPr>
          <p:nvPr>
            <p:ph type="body" idx="14" hasCustomPrompt="1"/>
          </p:nvPr>
        </p:nvSpPr>
        <p:spPr>
          <a:xfrm>
            <a:off x="612000" y="2232000"/>
            <a:ext cx="4752000" cy="347980"/>
          </a:xfrm>
        </p:spPr>
        <p:txBody>
          <a:bodyPr anchor="t"/>
          <a:lstStyle>
            <a:lvl1pPr marL="0" indent="0">
              <a:lnSpc>
                <a:spcPts val="2800"/>
              </a:lnSpc>
              <a:buNone/>
              <a:tabLst>
                <a:tab pos="4752975" algn="r"/>
              </a:tabLst>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	1</a:t>
            </a:r>
          </a:p>
        </p:txBody>
      </p:sp>
      <p:sp>
        <p:nvSpPr>
          <p:cNvPr id="10" name="Textplatzhalter 2">
            <a:extLst>
              <a:ext uri="{FF2B5EF4-FFF2-40B4-BE49-F238E27FC236}">
                <a16:creationId xmlns:a16="http://schemas.microsoft.com/office/drawing/2014/main" id="{ED9C06A4-C4EB-4C87-B654-989285BE351A}"/>
              </a:ext>
            </a:extLst>
          </p:cNvPr>
          <p:cNvSpPr>
            <a:spLocks noGrp="1"/>
          </p:cNvSpPr>
          <p:nvPr>
            <p:ph type="body" idx="15" hasCustomPrompt="1"/>
          </p:nvPr>
        </p:nvSpPr>
        <p:spPr>
          <a:xfrm>
            <a:off x="6552000" y="2232000"/>
            <a:ext cx="4752000" cy="347980"/>
          </a:xfrm>
        </p:spPr>
        <p:txBody>
          <a:bodyPr anchor="t"/>
          <a:lstStyle>
            <a:lvl1pPr marL="0" indent="0">
              <a:lnSpc>
                <a:spcPts val="2800"/>
              </a:lnSpc>
              <a:buNone/>
              <a:tabLst>
                <a:tab pos="4752975" algn="r"/>
              </a:tabLst>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	7</a:t>
            </a:r>
          </a:p>
        </p:txBody>
      </p:sp>
      <p:sp>
        <p:nvSpPr>
          <p:cNvPr id="11" name="Textplatzhalter 2">
            <a:extLst>
              <a:ext uri="{FF2B5EF4-FFF2-40B4-BE49-F238E27FC236}">
                <a16:creationId xmlns:a16="http://schemas.microsoft.com/office/drawing/2014/main" id="{5F21425C-AC9C-4BF0-83CA-228991C0D26D}"/>
              </a:ext>
            </a:extLst>
          </p:cNvPr>
          <p:cNvSpPr>
            <a:spLocks noGrp="1"/>
          </p:cNvSpPr>
          <p:nvPr>
            <p:ph type="body" idx="16" hasCustomPrompt="1"/>
          </p:nvPr>
        </p:nvSpPr>
        <p:spPr>
          <a:xfrm>
            <a:off x="612000" y="1584000"/>
            <a:ext cx="4752000" cy="674031"/>
          </a:xfrm>
        </p:spPr>
        <p:txBody>
          <a:bodyPr anchor="t"/>
          <a:lstStyle>
            <a:lvl1pPr marL="0" indent="0">
              <a:lnSpc>
                <a:spcPts val="5000"/>
              </a:lnSpc>
              <a:buNone/>
              <a:tabLst/>
              <a:defRPr sz="5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1</a:t>
            </a:r>
          </a:p>
        </p:txBody>
      </p:sp>
      <p:sp>
        <p:nvSpPr>
          <p:cNvPr id="12" name="Textplatzhalter 2">
            <a:extLst>
              <a:ext uri="{FF2B5EF4-FFF2-40B4-BE49-F238E27FC236}">
                <a16:creationId xmlns:a16="http://schemas.microsoft.com/office/drawing/2014/main" id="{25DFB890-9E6B-4488-9520-758585F5F3D3}"/>
              </a:ext>
            </a:extLst>
          </p:cNvPr>
          <p:cNvSpPr>
            <a:spLocks noGrp="1"/>
          </p:cNvSpPr>
          <p:nvPr>
            <p:ph type="body" idx="17" hasCustomPrompt="1"/>
          </p:nvPr>
        </p:nvSpPr>
        <p:spPr>
          <a:xfrm>
            <a:off x="6552000" y="1584000"/>
            <a:ext cx="4752000" cy="674031"/>
          </a:xfrm>
        </p:spPr>
        <p:txBody>
          <a:bodyPr anchor="t"/>
          <a:lstStyle>
            <a:lvl1pPr marL="0" indent="0">
              <a:lnSpc>
                <a:spcPts val="5000"/>
              </a:lnSpc>
              <a:buNone/>
              <a:tabLst/>
              <a:defRPr sz="5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2</a:t>
            </a:r>
          </a:p>
        </p:txBody>
      </p:sp>
      <p:pic>
        <p:nvPicPr>
          <p:cNvPr id="13" name="Grafik 12">
            <a:extLst>
              <a:ext uri="{FF2B5EF4-FFF2-40B4-BE49-F238E27FC236}">
                <a16:creationId xmlns:a16="http://schemas.microsoft.com/office/drawing/2014/main" id="{596B9E26-C374-3C4B-A965-28AD4DF06A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5904" y="6174999"/>
            <a:ext cx="863998" cy="351359"/>
          </a:xfrm>
          <a:prstGeom prst="rect">
            <a:avLst/>
          </a:prstGeom>
        </p:spPr>
      </p:pic>
    </p:spTree>
    <p:extLst>
      <p:ext uri="{BB962C8B-B14F-4D97-AF65-F5344CB8AC3E}">
        <p14:creationId xmlns:p14="http://schemas.microsoft.com/office/powerpoint/2010/main" val="39249751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DF5D8A-0968-4B4D-967C-4DEEB66913E5}"/>
              </a:ext>
            </a:extLst>
          </p:cNvPr>
          <p:cNvSpPr>
            <a:spLocks noGrp="1"/>
          </p:cNvSpPr>
          <p:nvPr>
            <p:ph type="title"/>
          </p:nvPr>
        </p:nvSpPr>
        <p:spPr>
          <a:xfrm>
            <a:off x="612000" y="612000"/>
            <a:ext cx="8352000" cy="512961"/>
          </a:xfrm>
        </p:spPr>
        <p:txBody>
          <a:bodyPr/>
          <a:lstStyle/>
          <a:p>
            <a:r>
              <a:rPr lang="de-DE" dirty="0"/>
              <a:t>Mastertitelformat bearbeiten</a:t>
            </a:r>
          </a:p>
        </p:txBody>
      </p:sp>
      <p:sp>
        <p:nvSpPr>
          <p:cNvPr id="3" name="Inhaltsplatzhalter 2">
            <a:extLst>
              <a:ext uri="{FF2B5EF4-FFF2-40B4-BE49-F238E27FC236}">
                <a16:creationId xmlns:a16="http://schemas.microsoft.com/office/drawing/2014/main" id="{14B8B819-DAE7-4665-B0AA-997B200D7226}"/>
              </a:ext>
            </a:extLst>
          </p:cNvPr>
          <p:cNvSpPr>
            <a:spLocks noGrp="1"/>
          </p:cNvSpPr>
          <p:nvPr>
            <p:ph idx="1"/>
          </p:nvPr>
        </p:nvSpPr>
        <p:spPr>
          <a:xfrm>
            <a:off x="612000" y="2124000"/>
            <a:ext cx="8352000" cy="249555"/>
          </a:xfrm>
        </p:spPr>
        <p:txBody>
          <a:bodyPr/>
          <a:lstStyle>
            <a:lvl1pPr>
              <a:defRPr/>
            </a:lvl1pPr>
          </a:lstStyle>
          <a:p>
            <a:pPr lvl="0"/>
            <a:r>
              <a:rPr lang="de-DE" dirty="0"/>
              <a:t>Mastertextformat bearbeiten</a:t>
            </a:r>
          </a:p>
        </p:txBody>
      </p:sp>
      <p:sp>
        <p:nvSpPr>
          <p:cNvPr id="5" name="Fußzeilenplatzhalter 4">
            <a:extLst>
              <a:ext uri="{FF2B5EF4-FFF2-40B4-BE49-F238E27FC236}">
                <a16:creationId xmlns:a16="http://schemas.microsoft.com/office/drawing/2014/main" id="{2F02B0AD-C494-4B0C-949F-E243A47CFC80}"/>
              </a:ext>
            </a:extLst>
          </p:cNvPr>
          <p:cNvSpPr>
            <a:spLocks noGrp="1"/>
          </p:cNvSpPr>
          <p:nvPr>
            <p:ph type="ftr" sz="quarter" idx="11"/>
          </p:nvPr>
        </p:nvSpPr>
        <p:spPr>
          <a:xfrm>
            <a:off x="612000" y="6420096"/>
            <a:ext cx="8352000" cy="249556"/>
          </a:xfrm>
          <a:prstGeom prst="rect">
            <a:avLst/>
          </a:prstGeom>
        </p:spPr>
        <p:txBody>
          <a:bodyPr lIns="0" tIns="0" rIns="0" bIns="0"/>
          <a:lstStyle>
            <a:lvl1pPr algn="l">
              <a:defRPr sz="900"/>
            </a:lvl1pPr>
          </a:lstStyle>
          <a:p>
            <a:endParaRPr lang="de-DE" dirty="0"/>
          </a:p>
        </p:txBody>
      </p:sp>
      <p:sp>
        <p:nvSpPr>
          <p:cNvPr id="6" name="Foliennummernplatzhalter 5">
            <a:extLst>
              <a:ext uri="{FF2B5EF4-FFF2-40B4-BE49-F238E27FC236}">
                <a16:creationId xmlns:a16="http://schemas.microsoft.com/office/drawing/2014/main" id="{176CE7F7-2312-47A5-B6E2-EB71A9FD4107}"/>
              </a:ext>
            </a:extLst>
          </p:cNvPr>
          <p:cNvSpPr>
            <a:spLocks noGrp="1"/>
          </p:cNvSpPr>
          <p:nvPr>
            <p:ph type="sldNum" sz="quarter" idx="12"/>
          </p:nvPr>
        </p:nvSpPr>
        <p:spPr>
          <a:xfrm>
            <a:off x="288001" y="6420096"/>
            <a:ext cx="318056" cy="249555"/>
          </a:xfrm>
        </p:spPr>
        <p:txBody>
          <a:bodyPr/>
          <a:lstStyle/>
          <a:p>
            <a:fld id="{834DB83C-032D-4A21-973D-BE083915BE69}" type="slidenum">
              <a:rPr lang="de-DE" smtClean="0"/>
              <a:t>‹Nr.›</a:t>
            </a:fld>
            <a:endParaRPr lang="de-DE" dirty="0"/>
          </a:p>
        </p:txBody>
      </p:sp>
      <p:pic>
        <p:nvPicPr>
          <p:cNvPr id="7" name="Grafik 6">
            <a:extLst>
              <a:ext uri="{FF2B5EF4-FFF2-40B4-BE49-F238E27FC236}">
                <a16:creationId xmlns:a16="http://schemas.microsoft.com/office/drawing/2014/main" id="{15383FCD-9EA6-5B44-9AF3-3FCE552894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5904" y="6174999"/>
            <a:ext cx="863998" cy="351359"/>
          </a:xfrm>
          <a:prstGeom prst="rect">
            <a:avLst/>
          </a:prstGeom>
        </p:spPr>
      </p:pic>
    </p:spTree>
    <p:extLst>
      <p:ext uri="{BB962C8B-B14F-4D97-AF65-F5344CB8AC3E}">
        <p14:creationId xmlns:p14="http://schemas.microsoft.com/office/powerpoint/2010/main" val="13179058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lain">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15383FCD-9EA6-5B44-9AF3-3FCE552894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5904" y="6174999"/>
            <a:ext cx="863998" cy="351359"/>
          </a:xfrm>
          <a:prstGeom prst="rect">
            <a:avLst/>
          </a:prstGeom>
        </p:spPr>
      </p:pic>
    </p:spTree>
    <p:extLst>
      <p:ext uri="{BB962C8B-B14F-4D97-AF65-F5344CB8AC3E}">
        <p14:creationId xmlns:p14="http://schemas.microsoft.com/office/powerpoint/2010/main" val="3947630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mit Kommenta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DF5D8A-0968-4B4D-967C-4DEEB66913E5}"/>
              </a:ext>
            </a:extLst>
          </p:cNvPr>
          <p:cNvSpPr>
            <a:spLocks noGrp="1"/>
          </p:cNvSpPr>
          <p:nvPr>
            <p:ph type="title"/>
          </p:nvPr>
        </p:nvSpPr>
        <p:spPr>
          <a:xfrm>
            <a:off x="612000" y="612000"/>
            <a:ext cx="6660000" cy="512961"/>
          </a:xfrm>
        </p:spPr>
        <p:txBody>
          <a:bodyPr/>
          <a:lstStyle/>
          <a:p>
            <a:r>
              <a:rPr lang="de-DE" dirty="0"/>
              <a:t>Mastertitelformat bearbeiten</a:t>
            </a:r>
          </a:p>
        </p:txBody>
      </p:sp>
      <p:sp>
        <p:nvSpPr>
          <p:cNvPr id="3" name="Inhaltsplatzhalter 2">
            <a:extLst>
              <a:ext uri="{FF2B5EF4-FFF2-40B4-BE49-F238E27FC236}">
                <a16:creationId xmlns:a16="http://schemas.microsoft.com/office/drawing/2014/main" id="{14B8B819-DAE7-4665-B0AA-997B200D7226}"/>
              </a:ext>
            </a:extLst>
          </p:cNvPr>
          <p:cNvSpPr>
            <a:spLocks noGrp="1"/>
          </p:cNvSpPr>
          <p:nvPr>
            <p:ph idx="1"/>
          </p:nvPr>
        </p:nvSpPr>
        <p:spPr>
          <a:xfrm>
            <a:off x="612000" y="2124000"/>
            <a:ext cx="6660000" cy="249555"/>
          </a:xfrm>
        </p:spPr>
        <p:txBody>
          <a:bodyPr/>
          <a:lstStyle>
            <a:lvl1pPr>
              <a:defRPr/>
            </a:lvl1pPr>
          </a:lstStyle>
          <a:p>
            <a:pPr lvl="0"/>
            <a:r>
              <a:rPr lang="de-DE" dirty="0"/>
              <a:t>Mastertextformat bearbeiten</a:t>
            </a:r>
          </a:p>
        </p:txBody>
      </p:sp>
      <p:sp>
        <p:nvSpPr>
          <p:cNvPr id="5" name="Fußzeilenplatzhalter 4">
            <a:extLst>
              <a:ext uri="{FF2B5EF4-FFF2-40B4-BE49-F238E27FC236}">
                <a16:creationId xmlns:a16="http://schemas.microsoft.com/office/drawing/2014/main" id="{2F02B0AD-C494-4B0C-949F-E243A47CFC80}"/>
              </a:ext>
            </a:extLst>
          </p:cNvPr>
          <p:cNvSpPr>
            <a:spLocks noGrp="1"/>
          </p:cNvSpPr>
          <p:nvPr>
            <p:ph type="ftr" sz="quarter" idx="11"/>
          </p:nvPr>
        </p:nvSpPr>
        <p:spPr>
          <a:xfrm>
            <a:off x="612000" y="6418800"/>
            <a:ext cx="8352000" cy="249556"/>
          </a:xfrm>
          <a:prstGeom prst="rect">
            <a:avLst/>
          </a:prstGeom>
        </p:spPr>
        <p:txBody>
          <a:bodyPr lIns="0" tIns="0" rIns="0" bIns="0"/>
          <a:lstStyle>
            <a:lvl1pPr algn="l">
              <a:defRPr sz="900"/>
            </a:lvl1pPr>
          </a:lstStyle>
          <a:p>
            <a:endParaRPr lang="de-DE" dirty="0"/>
          </a:p>
        </p:txBody>
      </p:sp>
      <p:sp>
        <p:nvSpPr>
          <p:cNvPr id="6" name="Foliennummernplatzhalter 5">
            <a:extLst>
              <a:ext uri="{FF2B5EF4-FFF2-40B4-BE49-F238E27FC236}">
                <a16:creationId xmlns:a16="http://schemas.microsoft.com/office/drawing/2014/main" id="{176CE7F7-2312-47A5-B6E2-EB71A9FD4107}"/>
              </a:ext>
            </a:extLst>
          </p:cNvPr>
          <p:cNvSpPr>
            <a:spLocks noGrp="1"/>
          </p:cNvSpPr>
          <p:nvPr>
            <p:ph type="sldNum" sz="quarter" idx="12"/>
          </p:nvPr>
        </p:nvSpPr>
        <p:spPr/>
        <p:txBody>
          <a:bodyPr/>
          <a:lstStyle/>
          <a:p>
            <a:fld id="{834DB83C-032D-4A21-973D-BE083915BE69}" type="slidenum">
              <a:rPr lang="de-DE" smtClean="0"/>
              <a:t>‹Nr.›</a:t>
            </a:fld>
            <a:endParaRPr lang="de-DE" dirty="0"/>
          </a:p>
        </p:txBody>
      </p:sp>
      <p:sp>
        <p:nvSpPr>
          <p:cNvPr id="11" name="Textplatzhalter 10">
            <a:extLst>
              <a:ext uri="{FF2B5EF4-FFF2-40B4-BE49-F238E27FC236}">
                <a16:creationId xmlns:a16="http://schemas.microsoft.com/office/drawing/2014/main" id="{7466AE1F-477E-4153-8304-555B657DEDE5}"/>
              </a:ext>
            </a:extLst>
          </p:cNvPr>
          <p:cNvSpPr>
            <a:spLocks noGrp="1"/>
          </p:cNvSpPr>
          <p:nvPr>
            <p:ph type="body" sz="quarter" idx="13" hasCustomPrompt="1"/>
          </p:nvPr>
        </p:nvSpPr>
        <p:spPr>
          <a:xfrm>
            <a:off x="8378456" y="2124000"/>
            <a:ext cx="3201544" cy="2283638"/>
          </a:xfrm>
          <a:solidFill>
            <a:schemeClr val="bg1"/>
          </a:solidFill>
          <a:ln>
            <a:noFill/>
          </a:ln>
          <a:effectLst>
            <a:outerShdw dist="38100" dir="10800000" algn="r" rotWithShape="0">
              <a:schemeClr val="accent2"/>
            </a:outerShdw>
          </a:effectLst>
        </p:spPr>
        <p:txBody>
          <a:bodyPr lIns="252000"/>
          <a:lstStyle>
            <a:lvl1pPr>
              <a:lnSpc>
                <a:spcPts val="3000"/>
              </a:lnSpc>
              <a:spcAft>
                <a:spcPts val="0"/>
              </a:spcAft>
              <a:defRPr sz="2000">
                <a:solidFill>
                  <a:schemeClr val="accent1"/>
                </a:solidFill>
              </a:defRPr>
            </a:lvl1pPr>
            <a:lvl2pPr>
              <a:defRPr sz="2000"/>
            </a:lvl2pPr>
            <a:lvl3pPr>
              <a:defRPr sz="2000"/>
            </a:lvl3pPr>
            <a:lvl4pPr>
              <a:defRPr sz="2000"/>
            </a:lvl4pPr>
            <a:lvl5pPr>
              <a:defRPr sz="2000"/>
            </a:lvl5pPr>
          </a:lstStyle>
          <a:p>
            <a:pPr lvl="0"/>
            <a:r>
              <a:rPr lang="de-DE" dirty="0"/>
              <a:t>Mastertextformat bearbeiten Blindtext Text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elitr</a:t>
            </a:r>
            <a:r>
              <a:rPr lang="de-DE" dirty="0"/>
              <a:t>, sed </a:t>
            </a:r>
            <a:r>
              <a:rPr lang="de-DE" dirty="0" err="1"/>
              <a:t>diam</a:t>
            </a:r>
            <a:r>
              <a:rPr lang="de-DE" dirty="0"/>
              <a:t> </a:t>
            </a:r>
            <a:r>
              <a:rPr lang="de-DE" dirty="0" err="1"/>
              <a:t>nonumy</a:t>
            </a:r>
            <a:r>
              <a:rPr lang="de-DE" dirty="0"/>
              <a:t> </a:t>
            </a:r>
            <a:r>
              <a:rPr lang="de-DE" dirty="0" err="1"/>
              <a:t>eirmod</a:t>
            </a:r>
            <a:r>
              <a:rPr lang="de-DE" dirty="0"/>
              <a:t> </a:t>
            </a:r>
            <a:r>
              <a:rPr lang="de-DE" dirty="0" err="1"/>
              <a:t>tepor</a:t>
            </a:r>
            <a:endParaRPr lang="de-DE" dirty="0"/>
          </a:p>
        </p:txBody>
      </p:sp>
      <p:pic>
        <p:nvPicPr>
          <p:cNvPr id="8" name="Grafik 7">
            <a:extLst>
              <a:ext uri="{FF2B5EF4-FFF2-40B4-BE49-F238E27FC236}">
                <a16:creationId xmlns:a16="http://schemas.microsoft.com/office/drawing/2014/main" id="{28AF1149-3F29-AC4F-888B-8369CE6A954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5904" y="6174999"/>
            <a:ext cx="863998" cy="351359"/>
          </a:xfrm>
          <a:prstGeom prst="rect">
            <a:avLst/>
          </a:prstGeom>
        </p:spPr>
      </p:pic>
    </p:spTree>
    <p:extLst>
      <p:ext uri="{BB962C8B-B14F-4D97-AF65-F5344CB8AC3E}">
        <p14:creationId xmlns:p14="http://schemas.microsoft.com/office/powerpoint/2010/main" val="2967821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ommentar links mit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DF5D8A-0968-4B4D-967C-4DEEB66913E5}"/>
              </a:ext>
            </a:extLst>
          </p:cNvPr>
          <p:cNvSpPr>
            <a:spLocks noGrp="1"/>
          </p:cNvSpPr>
          <p:nvPr>
            <p:ph type="title"/>
          </p:nvPr>
        </p:nvSpPr>
        <p:spPr>
          <a:xfrm>
            <a:off x="612000" y="612000"/>
            <a:ext cx="6660000" cy="512961"/>
          </a:xfrm>
        </p:spPr>
        <p:txBody>
          <a:bodyPr/>
          <a:lstStyle/>
          <a:p>
            <a:r>
              <a:rPr lang="de-DE" dirty="0"/>
              <a:t>Mastertitelformat bearbeiten</a:t>
            </a:r>
          </a:p>
        </p:txBody>
      </p:sp>
      <p:sp>
        <p:nvSpPr>
          <p:cNvPr id="3" name="Inhaltsplatzhalter 2">
            <a:extLst>
              <a:ext uri="{FF2B5EF4-FFF2-40B4-BE49-F238E27FC236}">
                <a16:creationId xmlns:a16="http://schemas.microsoft.com/office/drawing/2014/main" id="{14B8B819-DAE7-4665-B0AA-997B200D7226}"/>
              </a:ext>
            </a:extLst>
          </p:cNvPr>
          <p:cNvSpPr>
            <a:spLocks noGrp="1"/>
          </p:cNvSpPr>
          <p:nvPr>
            <p:ph idx="1"/>
          </p:nvPr>
        </p:nvSpPr>
        <p:spPr>
          <a:xfrm>
            <a:off x="4788000" y="2124000"/>
            <a:ext cx="6840000" cy="249555"/>
          </a:xfrm>
        </p:spPr>
        <p:txBody>
          <a:bodyPr/>
          <a:lstStyle>
            <a:lvl1pPr>
              <a:defRPr/>
            </a:lvl1pPr>
          </a:lstStyle>
          <a:p>
            <a:pPr lvl="0"/>
            <a:r>
              <a:rPr lang="de-DE" dirty="0"/>
              <a:t>Mastertextformat bearbeiten</a:t>
            </a:r>
          </a:p>
        </p:txBody>
      </p:sp>
      <p:sp>
        <p:nvSpPr>
          <p:cNvPr id="5" name="Fußzeilenplatzhalter 4">
            <a:extLst>
              <a:ext uri="{FF2B5EF4-FFF2-40B4-BE49-F238E27FC236}">
                <a16:creationId xmlns:a16="http://schemas.microsoft.com/office/drawing/2014/main" id="{2F02B0AD-C494-4B0C-949F-E243A47CFC80}"/>
              </a:ext>
            </a:extLst>
          </p:cNvPr>
          <p:cNvSpPr>
            <a:spLocks noGrp="1"/>
          </p:cNvSpPr>
          <p:nvPr>
            <p:ph type="ftr" sz="quarter" idx="11"/>
          </p:nvPr>
        </p:nvSpPr>
        <p:spPr>
          <a:xfrm>
            <a:off x="612000" y="6418800"/>
            <a:ext cx="8352000" cy="249556"/>
          </a:xfrm>
          <a:prstGeom prst="rect">
            <a:avLst/>
          </a:prstGeom>
        </p:spPr>
        <p:txBody>
          <a:bodyPr lIns="0" tIns="0" rIns="0" bIns="0"/>
          <a:lstStyle>
            <a:lvl1pPr algn="l">
              <a:defRPr sz="900"/>
            </a:lvl1pPr>
          </a:lstStyle>
          <a:p>
            <a:endParaRPr lang="de-DE" dirty="0"/>
          </a:p>
        </p:txBody>
      </p:sp>
      <p:sp>
        <p:nvSpPr>
          <p:cNvPr id="6" name="Foliennummernplatzhalter 5">
            <a:extLst>
              <a:ext uri="{FF2B5EF4-FFF2-40B4-BE49-F238E27FC236}">
                <a16:creationId xmlns:a16="http://schemas.microsoft.com/office/drawing/2014/main" id="{176CE7F7-2312-47A5-B6E2-EB71A9FD4107}"/>
              </a:ext>
            </a:extLst>
          </p:cNvPr>
          <p:cNvSpPr>
            <a:spLocks noGrp="1"/>
          </p:cNvSpPr>
          <p:nvPr>
            <p:ph type="sldNum" sz="quarter" idx="12"/>
          </p:nvPr>
        </p:nvSpPr>
        <p:spPr/>
        <p:txBody>
          <a:bodyPr/>
          <a:lstStyle/>
          <a:p>
            <a:fld id="{834DB83C-032D-4A21-973D-BE083915BE69}" type="slidenum">
              <a:rPr lang="de-DE" smtClean="0"/>
              <a:t>‹Nr.›</a:t>
            </a:fld>
            <a:endParaRPr lang="de-DE" dirty="0"/>
          </a:p>
        </p:txBody>
      </p:sp>
      <p:sp>
        <p:nvSpPr>
          <p:cNvPr id="11" name="Textplatzhalter 10">
            <a:extLst>
              <a:ext uri="{FF2B5EF4-FFF2-40B4-BE49-F238E27FC236}">
                <a16:creationId xmlns:a16="http://schemas.microsoft.com/office/drawing/2014/main" id="{7466AE1F-477E-4153-8304-555B657DEDE5}"/>
              </a:ext>
            </a:extLst>
          </p:cNvPr>
          <p:cNvSpPr>
            <a:spLocks noGrp="1"/>
          </p:cNvSpPr>
          <p:nvPr>
            <p:ph type="body" sz="quarter" idx="13" hasCustomPrompt="1"/>
          </p:nvPr>
        </p:nvSpPr>
        <p:spPr>
          <a:xfrm>
            <a:off x="612000" y="2124000"/>
            <a:ext cx="3201544" cy="2283638"/>
          </a:xfrm>
          <a:solidFill>
            <a:schemeClr val="bg1"/>
          </a:solidFill>
          <a:ln>
            <a:noFill/>
          </a:ln>
          <a:effectLst>
            <a:outerShdw dist="38100" dir="10800000" algn="r" rotWithShape="0">
              <a:schemeClr val="accent2"/>
            </a:outerShdw>
          </a:effectLst>
        </p:spPr>
        <p:txBody>
          <a:bodyPr lIns="252000"/>
          <a:lstStyle>
            <a:lvl1pPr>
              <a:lnSpc>
                <a:spcPts val="3000"/>
              </a:lnSpc>
              <a:spcAft>
                <a:spcPts val="0"/>
              </a:spcAft>
              <a:defRPr sz="2000">
                <a:solidFill>
                  <a:schemeClr val="accent1"/>
                </a:solidFill>
              </a:defRPr>
            </a:lvl1pPr>
            <a:lvl2pPr>
              <a:defRPr sz="2000"/>
            </a:lvl2pPr>
            <a:lvl3pPr>
              <a:defRPr sz="2000"/>
            </a:lvl3pPr>
            <a:lvl4pPr>
              <a:defRPr sz="2000"/>
            </a:lvl4pPr>
            <a:lvl5pPr>
              <a:defRPr sz="2000"/>
            </a:lvl5pPr>
          </a:lstStyle>
          <a:p>
            <a:pPr lvl="0"/>
            <a:r>
              <a:rPr lang="de-DE" dirty="0"/>
              <a:t>Mastertextformat bearbeiten Blindtext Text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elitr</a:t>
            </a:r>
            <a:r>
              <a:rPr lang="de-DE" dirty="0"/>
              <a:t>, sed </a:t>
            </a:r>
            <a:r>
              <a:rPr lang="de-DE" dirty="0" err="1"/>
              <a:t>diam</a:t>
            </a:r>
            <a:r>
              <a:rPr lang="de-DE" dirty="0"/>
              <a:t> </a:t>
            </a:r>
            <a:r>
              <a:rPr lang="de-DE" dirty="0" err="1"/>
              <a:t>nonumy</a:t>
            </a:r>
            <a:r>
              <a:rPr lang="de-DE" dirty="0"/>
              <a:t> </a:t>
            </a:r>
            <a:r>
              <a:rPr lang="de-DE" dirty="0" err="1"/>
              <a:t>eirmod</a:t>
            </a:r>
            <a:r>
              <a:rPr lang="de-DE" dirty="0"/>
              <a:t> </a:t>
            </a:r>
            <a:r>
              <a:rPr lang="de-DE" dirty="0" err="1"/>
              <a:t>tepor</a:t>
            </a:r>
            <a:endParaRPr lang="de-DE" dirty="0"/>
          </a:p>
        </p:txBody>
      </p:sp>
      <p:pic>
        <p:nvPicPr>
          <p:cNvPr id="9" name="Grafik 8">
            <a:extLst>
              <a:ext uri="{FF2B5EF4-FFF2-40B4-BE49-F238E27FC236}">
                <a16:creationId xmlns:a16="http://schemas.microsoft.com/office/drawing/2014/main" id="{E6BD9CEA-4666-BF4D-A823-51968D7C9E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5904" y="6174999"/>
            <a:ext cx="863998" cy="351359"/>
          </a:xfrm>
          <a:prstGeom prst="rect">
            <a:avLst/>
          </a:prstGeom>
        </p:spPr>
      </p:pic>
    </p:spTree>
    <p:extLst>
      <p:ext uri="{BB962C8B-B14F-4D97-AF65-F5344CB8AC3E}">
        <p14:creationId xmlns:p14="http://schemas.microsoft.com/office/powerpoint/2010/main" val="22885530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mit Sublin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DF5D8A-0968-4B4D-967C-4DEEB66913E5}"/>
              </a:ext>
            </a:extLst>
          </p:cNvPr>
          <p:cNvSpPr>
            <a:spLocks noGrp="1"/>
          </p:cNvSpPr>
          <p:nvPr>
            <p:ph type="title"/>
          </p:nvPr>
        </p:nvSpPr>
        <p:spPr>
          <a:xfrm>
            <a:off x="612000" y="612000"/>
            <a:ext cx="8280000" cy="512961"/>
          </a:xfrm>
        </p:spPr>
        <p:txBody>
          <a:bodyPr/>
          <a:lstStyle/>
          <a:p>
            <a:r>
              <a:rPr lang="de-DE" dirty="0"/>
              <a:t>Mastertitelformat bearbeiten</a:t>
            </a:r>
          </a:p>
        </p:txBody>
      </p:sp>
      <p:sp>
        <p:nvSpPr>
          <p:cNvPr id="3" name="Inhaltsplatzhalter 2">
            <a:extLst>
              <a:ext uri="{FF2B5EF4-FFF2-40B4-BE49-F238E27FC236}">
                <a16:creationId xmlns:a16="http://schemas.microsoft.com/office/drawing/2014/main" id="{14B8B819-DAE7-4665-B0AA-997B200D7226}"/>
              </a:ext>
            </a:extLst>
          </p:cNvPr>
          <p:cNvSpPr>
            <a:spLocks noGrp="1"/>
          </p:cNvSpPr>
          <p:nvPr>
            <p:ph idx="1"/>
          </p:nvPr>
        </p:nvSpPr>
        <p:spPr>
          <a:xfrm>
            <a:off x="612000" y="2664000"/>
            <a:ext cx="8280000" cy="249555"/>
          </a:xfrm>
        </p:spPr>
        <p:txBody>
          <a:bodyPr/>
          <a:lstStyle>
            <a:lvl1pPr>
              <a:defRPr/>
            </a:lvl1pPr>
          </a:lstStyle>
          <a:p>
            <a:pPr lvl="0"/>
            <a:r>
              <a:rPr lang="de-DE" dirty="0"/>
              <a:t>Mastertextformat bearbeiten</a:t>
            </a:r>
          </a:p>
        </p:txBody>
      </p:sp>
      <p:sp>
        <p:nvSpPr>
          <p:cNvPr id="5" name="Fußzeilenplatzhalter 4">
            <a:extLst>
              <a:ext uri="{FF2B5EF4-FFF2-40B4-BE49-F238E27FC236}">
                <a16:creationId xmlns:a16="http://schemas.microsoft.com/office/drawing/2014/main" id="{2F02B0AD-C494-4B0C-949F-E243A47CFC80}"/>
              </a:ext>
            </a:extLst>
          </p:cNvPr>
          <p:cNvSpPr>
            <a:spLocks noGrp="1"/>
          </p:cNvSpPr>
          <p:nvPr>
            <p:ph type="ftr" sz="quarter" idx="11"/>
          </p:nvPr>
        </p:nvSpPr>
        <p:spPr>
          <a:xfrm>
            <a:off x="612000" y="6418800"/>
            <a:ext cx="8352000" cy="249556"/>
          </a:xfrm>
          <a:prstGeom prst="rect">
            <a:avLst/>
          </a:prstGeom>
        </p:spPr>
        <p:txBody>
          <a:bodyPr lIns="0" tIns="0" rIns="0" bIns="0"/>
          <a:lstStyle>
            <a:lvl1pPr algn="l">
              <a:defRPr sz="900"/>
            </a:lvl1pPr>
          </a:lstStyle>
          <a:p>
            <a:endParaRPr lang="de-DE" dirty="0"/>
          </a:p>
        </p:txBody>
      </p:sp>
      <p:sp>
        <p:nvSpPr>
          <p:cNvPr id="6" name="Foliennummernplatzhalter 5">
            <a:extLst>
              <a:ext uri="{FF2B5EF4-FFF2-40B4-BE49-F238E27FC236}">
                <a16:creationId xmlns:a16="http://schemas.microsoft.com/office/drawing/2014/main" id="{176CE7F7-2312-47A5-B6E2-EB71A9FD4107}"/>
              </a:ext>
            </a:extLst>
          </p:cNvPr>
          <p:cNvSpPr>
            <a:spLocks noGrp="1"/>
          </p:cNvSpPr>
          <p:nvPr>
            <p:ph type="sldNum" sz="quarter" idx="12"/>
          </p:nvPr>
        </p:nvSpPr>
        <p:spPr/>
        <p:txBody>
          <a:bodyPr/>
          <a:lstStyle/>
          <a:p>
            <a:fld id="{834DB83C-032D-4A21-973D-BE083915BE69}" type="slidenum">
              <a:rPr lang="de-DE" smtClean="0"/>
              <a:t>‹Nr.›</a:t>
            </a:fld>
            <a:endParaRPr lang="de-DE" dirty="0"/>
          </a:p>
        </p:txBody>
      </p:sp>
      <p:sp>
        <p:nvSpPr>
          <p:cNvPr id="7" name="Textplatzhalter 2">
            <a:extLst>
              <a:ext uri="{FF2B5EF4-FFF2-40B4-BE49-F238E27FC236}">
                <a16:creationId xmlns:a16="http://schemas.microsoft.com/office/drawing/2014/main" id="{63E38FF0-6C6B-41E2-BB13-5CBD936A1C1A}"/>
              </a:ext>
            </a:extLst>
          </p:cNvPr>
          <p:cNvSpPr>
            <a:spLocks noGrp="1"/>
          </p:cNvSpPr>
          <p:nvPr>
            <p:ph type="body" idx="14"/>
          </p:nvPr>
        </p:nvSpPr>
        <p:spPr>
          <a:xfrm>
            <a:off x="612000" y="1836000"/>
            <a:ext cx="8280000" cy="347980"/>
          </a:xfrm>
        </p:spPr>
        <p:txBody>
          <a:bodyPr anchor="t"/>
          <a:lstStyle>
            <a:lvl1pPr marL="0" indent="0">
              <a:lnSpc>
                <a:spcPts val="28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pic>
        <p:nvPicPr>
          <p:cNvPr id="8" name="Grafik 7">
            <a:extLst>
              <a:ext uri="{FF2B5EF4-FFF2-40B4-BE49-F238E27FC236}">
                <a16:creationId xmlns:a16="http://schemas.microsoft.com/office/drawing/2014/main" id="{992FBFC8-C46A-8A4F-89F2-5CC8B308AA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5904" y="6174999"/>
            <a:ext cx="863998" cy="351359"/>
          </a:xfrm>
          <a:prstGeom prst="rect">
            <a:avLst/>
          </a:prstGeom>
        </p:spPr>
      </p:pic>
    </p:spTree>
    <p:extLst>
      <p:ext uri="{BB962C8B-B14F-4D97-AF65-F5344CB8AC3E}">
        <p14:creationId xmlns:p14="http://schemas.microsoft.com/office/powerpoint/2010/main" val="1914516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folie 1">
    <p:bg>
      <p:bgPr>
        <a:solidFill>
          <a:schemeClr val="tx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ABB151-FF5F-4D1E-BA50-24AD21A2102F}"/>
              </a:ext>
            </a:extLst>
          </p:cNvPr>
          <p:cNvSpPr>
            <a:spLocks noGrp="1"/>
          </p:cNvSpPr>
          <p:nvPr>
            <p:ph type="ctrTitle"/>
          </p:nvPr>
        </p:nvSpPr>
        <p:spPr>
          <a:xfrm>
            <a:off x="6732000" y="1764000"/>
            <a:ext cx="4117232" cy="1169551"/>
          </a:xfrm>
        </p:spPr>
        <p:txBody>
          <a:bodyPr anchor="t"/>
          <a:lstStyle>
            <a:lvl1pPr algn="l">
              <a:lnSpc>
                <a:spcPct val="100000"/>
              </a:lnSpc>
              <a:defRPr sz="3800">
                <a:solidFill>
                  <a:schemeClr val="bg1"/>
                </a:solidFill>
              </a:defRPr>
            </a:lvl1pPr>
          </a:lstStyle>
          <a:p>
            <a:r>
              <a:rPr lang="de-DE" dirty="0"/>
              <a:t>Mastertitelformat bearbeiten</a:t>
            </a:r>
          </a:p>
        </p:txBody>
      </p:sp>
      <p:sp>
        <p:nvSpPr>
          <p:cNvPr id="3" name="Untertitel 2">
            <a:extLst>
              <a:ext uri="{FF2B5EF4-FFF2-40B4-BE49-F238E27FC236}">
                <a16:creationId xmlns:a16="http://schemas.microsoft.com/office/drawing/2014/main" id="{FD80E5D4-B1CD-49AE-967F-95492AF6FCD3}"/>
              </a:ext>
            </a:extLst>
          </p:cNvPr>
          <p:cNvSpPr>
            <a:spLocks noGrp="1"/>
          </p:cNvSpPr>
          <p:nvPr>
            <p:ph type="subTitle" idx="1"/>
          </p:nvPr>
        </p:nvSpPr>
        <p:spPr>
          <a:xfrm>
            <a:off x="6732000" y="3924000"/>
            <a:ext cx="3960000" cy="615553"/>
          </a:xfrm>
        </p:spPr>
        <p:txBody>
          <a:bodyPr/>
          <a:lstStyle>
            <a:lvl1pPr marL="0" indent="0" algn="l">
              <a:lnSpc>
                <a:spcPct val="100000"/>
              </a:lnSpc>
              <a:buNone/>
              <a:defRPr sz="20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9" name="Rechteck 8">
            <a:extLst>
              <a:ext uri="{FF2B5EF4-FFF2-40B4-BE49-F238E27FC236}">
                <a16:creationId xmlns:a16="http://schemas.microsoft.com/office/drawing/2014/main" id="{57143209-BB10-4940-9861-1B20AA08F0E7}"/>
              </a:ext>
            </a:extLst>
          </p:cNvPr>
          <p:cNvSpPr/>
          <p:nvPr userDrawn="1"/>
        </p:nvSpPr>
        <p:spPr>
          <a:xfrm>
            <a:off x="-108000" y="-106878"/>
            <a:ext cx="5711003" cy="489600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Bildplatzhalter 2">
            <a:extLst>
              <a:ext uri="{FF2B5EF4-FFF2-40B4-BE49-F238E27FC236}">
                <a16:creationId xmlns:a16="http://schemas.microsoft.com/office/drawing/2014/main" id="{F07140FD-6BF3-4F96-8F7F-EC7EDB09E0F0}"/>
              </a:ext>
            </a:extLst>
          </p:cNvPr>
          <p:cNvSpPr>
            <a:spLocks noGrp="1"/>
          </p:cNvSpPr>
          <p:nvPr>
            <p:ph type="pic" idx="10"/>
          </p:nvPr>
        </p:nvSpPr>
        <p:spPr>
          <a:xfrm>
            <a:off x="0" y="648000"/>
            <a:ext cx="4745566" cy="5472000"/>
          </a:xfrm>
          <a:custGeom>
            <a:avLst/>
            <a:gdLst>
              <a:gd name="connsiteX0" fmla="*/ 0 w 4745566"/>
              <a:gd name="connsiteY0" fmla="*/ 0 h 5472000"/>
              <a:gd name="connsiteX1" fmla="*/ 4745566 w 4745566"/>
              <a:gd name="connsiteY1" fmla="*/ 0 h 5472000"/>
              <a:gd name="connsiteX2" fmla="*/ 4745566 w 4745566"/>
              <a:gd name="connsiteY2" fmla="*/ 5472000 h 5472000"/>
              <a:gd name="connsiteX3" fmla="*/ 0 w 4745566"/>
              <a:gd name="connsiteY3" fmla="*/ 5472000 h 5472000"/>
              <a:gd name="connsiteX4" fmla="*/ 0 w 4745566"/>
              <a:gd name="connsiteY4" fmla="*/ 0 h 5472000"/>
              <a:gd name="connsiteX0" fmla="*/ 0 w 4745566"/>
              <a:gd name="connsiteY0" fmla="*/ 0 h 5472000"/>
              <a:gd name="connsiteX1" fmla="*/ 4745566 w 4745566"/>
              <a:gd name="connsiteY1" fmla="*/ 0 h 5472000"/>
              <a:gd name="connsiteX2" fmla="*/ 4745566 w 4745566"/>
              <a:gd name="connsiteY2" fmla="*/ 5034678 h 5472000"/>
              <a:gd name="connsiteX3" fmla="*/ 0 w 4745566"/>
              <a:gd name="connsiteY3" fmla="*/ 5472000 h 5472000"/>
              <a:gd name="connsiteX4" fmla="*/ 0 w 4745566"/>
              <a:gd name="connsiteY4" fmla="*/ 0 h 547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5566" h="5472000">
                <a:moveTo>
                  <a:pt x="0" y="0"/>
                </a:moveTo>
                <a:lnTo>
                  <a:pt x="4745566" y="0"/>
                </a:lnTo>
                <a:lnTo>
                  <a:pt x="4745566" y="5034678"/>
                </a:lnTo>
                <a:lnTo>
                  <a:pt x="0" y="5472000"/>
                </a:lnTo>
                <a:lnTo>
                  <a:pt x="0" y="0"/>
                </a:lnTo>
                <a:close/>
              </a:path>
            </a:pathLst>
          </a:custGeom>
        </p:spPr>
        <p:txBody>
          <a:bodyPr>
            <a:noAutofit/>
          </a:bodyPr>
          <a:lstStyle>
            <a:lvl1pPr marL="0" indent="0" algn="ctr">
              <a:lnSpc>
                <a:spcPct val="100000"/>
              </a:lnSpc>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 durch Klicken auf Symbol hinzufügen</a:t>
            </a:r>
          </a:p>
        </p:txBody>
      </p:sp>
      <p:pic>
        <p:nvPicPr>
          <p:cNvPr id="7" name="Grafik 6">
            <a:extLst>
              <a:ext uri="{FF2B5EF4-FFF2-40B4-BE49-F238E27FC236}">
                <a16:creationId xmlns:a16="http://schemas.microsoft.com/office/drawing/2014/main" id="{6A804A8C-015B-BB47-8AFF-459521992C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4400" y="6174000"/>
            <a:ext cx="864000" cy="351360"/>
          </a:xfrm>
          <a:prstGeom prst="rect">
            <a:avLst/>
          </a:prstGeom>
        </p:spPr>
      </p:pic>
    </p:spTree>
    <p:extLst>
      <p:ext uri="{BB962C8B-B14F-4D97-AF65-F5344CB8AC3E}">
        <p14:creationId xmlns:p14="http://schemas.microsoft.com/office/powerpoint/2010/main" val="7615157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mit Aufzählung u. Wink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DF5D8A-0968-4B4D-967C-4DEEB66913E5}"/>
              </a:ext>
            </a:extLst>
          </p:cNvPr>
          <p:cNvSpPr>
            <a:spLocks noGrp="1"/>
          </p:cNvSpPr>
          <p:nvPr>
            <p:ph type="title"/>
          </p:nvPr>
        </p:nvSpPr>
        <p:spPr>
          <a:xfrm>
            <a:off x="612000" y="612000"/>
            <a:ext cx="8280000" cy="512961"/>
          </a:xfrm>
        </p:spPr>
        <p:txBody>
          <a:bodyPr/>
          <a:lstStyle/>
          <a:p>
            <a:r>
              <a:rPr lang="de-DE" dirty="0"/>
              <a:t>Mastertitelformat bearbeiten</a:t>
            </a:r>
          </a:p>
        </p:txBody>
      </p:sp>
      <p:sp>
        <p:nvSpPr>
          <p:cNvPr id="5" name="Fußzeilenplatzhalter 4">
            <a:extLst>
              <a:ext uri="{FF2B5EF4-FFF2-40B4-BE49-F238E27FC236}">
                <a16:creationId xmlns:a16="http://schemas.microsoft.com/office/drawing/2014/main" id="{2F02B0AD-C494-4B0C-949F-E243A47CFC80}"/>
              </a:ext>
            </a:extLst>
          </p:cNvPr>
          <p:cNvSpPr>
            <a:spLocks noGrp="1"/>
          </p:cNvSpPr>
          <p:nvPr>
            <p:ph type="ftr" sz="quarter" idx="11"/>
          </p:nvPr>
        </p:nvSpPr>
        <p:spPr>
          <a:xfrm>
            <a:off x="612000" y="6418800"/>
            <a:ext cx="8352000" cy="249556"/>
          </a:xfrm>
          <a:prstGeom prst="rect">
            <a:avLst/>
          </a:prstGeom>
        </p:spPr>
        <p:txBody>
          <a:bodyPr lIns="0" tIns="0" rIns="0" bIns="0"/>
          <a:lstStyle>
            <a:lvl1pPr algn="l">
              <a:defRPr sz="900"/>
            </a:lvl1pPr>
          </a:lstStyle>
          <a:p>
            <a:endParaRPr lang="de-DE" dirty="0"/>
          </a:p>
        </p:txBody>
      </p:sp>
      <p:sp>
        <p:nvSpPr>
          <p:cNvPr id="6" name="Foliennummernplatzhalter 5">
            <a:extLst>
              <a:ext uri="{FF2B5EF4-FFF2-40B4-BE49-F238E27FC236}">
                <a16:creationId xmlns:a16="http://schemas.microsoft.com/office/drawing/2014/main" id="{176CE7F7-2312-47A5-B6E2-EB71A9FD4107}"/>
              </a:ext>
            </a:extLst>
          </p:cNvPr>
          <p:cNvSpPr>
            <a:spLocks noGrp="1"/>
          </p:cNvSpPr>
          <p:nvPr>
            <p:ph type="sldNum" sz="quarter" idx="12"/>
          </p:nvPr>
        </p:nvSpPr>
        <p:spPr/>
        <p:txBody>
          <a:bodyPr/>
          <a:lstStyle/>
          <a:p>
            <a:fld id="{834DB83C-032D-4A21-973D-BE083915BE69}" type="slidenum">
              <a:rPr lang="de-DE" smtClean="0"/>
              <a:t>‹Nr.›</a:t>
            </a:fld>
            <a:endParaRPr lang="de-DE" dirty="0"/>
          </a:p>
        </p:txBody>
      </p:sp>
      <p:sp>
        <p:nvSpPr>
          <p:cNvPr id="7" name="Textplatzhalter 2">
            <a:extLst>
              <a:ext uri="{FF2B5EF4-FFF2-40B4-BE49-F238E27FC236}">
                <a16:creationId xmlns:a16="http://schemas.microsoft.com/office/drawing/2014/main" id="{63E38FF0-6C6B-41E2-BB13-5CBD936A1C1A}"/>
              </a:ext>
            </a:extLst>
          </p:cNvPr>
          <p:cNvSpPr>
            <a:spLocks noGrp="1"/>
          </p:cNvSpPr>
          <p:nvPr>
            <p:ph type="body" idx="14"/>
          </p:nvPr>
        </p:nvSpPr>
        <p:spPr>
          <a:xfrm>
            <a:off x="612000" y="1836000"/>
            <a:ext cx="8280000" cy="347980"/>
          </a:xfrm>
        </p:spPr>
        <p:txBody>
          <a:bodyPr anchor="t"/>
          <a:lstStyle>
            <a:lvl1pPr marL="0" indent="0">
              <a:lnSpc>
                <a:spcPts val="28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9" name="Rechteck 8">
            <a:extLst>
              <a:ext uri="{FF2B5EF4-FFF2-40B4-BE49-F238E27FC236}">
                <a16:creationId xmlns:a16="http://schemas.microsoft.com/office/drawing/2014/main" id="{0CE349DE-8224-4B22-8E02-25CFD9366A05}"/>
              </a:ext>
            </a:extLst>
          </p:cNvPr>
          <p:cNvSpPr/>
          <p:nvPr userDrawn="1"/>
        </p:nvSpPr>
        <p:spPr>
          <a:xfrm>
            <a:off x="10642600" y="-108000"/>
            <a:ext cx="1655600" cy="4279950"/>
          </a:xfrm>
          <a:custGeom>
            <a:avLst/>
            <a:gdLst>
              <a:gd name="connsiteX0" fmla="*/ 0 w 3060000"/>
              <a:gd name="connsiteY0" fmla="*/ 0 h 3780000"/>
              <a:gd name="connsiteX1" fmla="*/ 3060000 w 3060000"/>
              <a:gd name="connsiteY1" fmla="*/ 0 h 3780000"/>
              <a:gd name="connsiteX2" fmla="*/ 3060000 w 3060000"/>
              <a:gd name="connsiteY2" fmla="*/ 3780000 h 3780000"/>
              <a:gd name="connsiteX3" fmla="*/ 0 w 3060000"/>
              <a:gd name="connsiteY3" fmla="*/ 3780000 h 3780000"/>
              <a:gd name="connsiteX4" fmla="*/ 0 w 3060000"/>
              <a:gd name="connsiteY4" fmla="*/ 0 h 3780000"/>
              <a:gd name="connsiteX0" fmla="*/ 0 w 3060000"/>
              <a:gd name="connsiteY0" fmla="*/ 0 h 3780000"/>
              <a:gd name="connsiteX1" fmla="*/ 3060000 w 3060000"/>
              <a:gd name="connsiteY1" fmla="*/ 0 h 3780000"/>
              <a:gd name="connsiteX2" fmla="*/ 3060000 w 3060000"/>
              <a:gd name="connsiteY2" fmla="*/ 3423741 h 3780000"/>
              <a:gd name="connsiteX3" fmla="*/ 0 w 3060000"/>
              <a:gd name="connsiteY3" fmla="*/ 3780000 h 3780000"/>
              <a:gd name="connsiteX4" fmla="*/ 0 w 3060000"/>
              <a:gd name="connsiteY4" fmla="*/ 0 h 3780000"/>
              <a:gd name="connsiteX0" fmla="*/ 0 w 3060000"/>
              <a:gd name="connsiteY0" fmla="*/ 0 h 3780000"/>
              <a:gd name="connsiteX1" fmla="*/ 3060000 w 3060000"/>
              <a:gd name="connsiteY1" fmla="*/ 0 h 3780000"/>
              <a:gd name="connsiteX2" fmla="*/ 3036527 w 3060000"/>
              <a:gd name="connsiteY2" fmla="*/ 3636855 h 3780000"/>
              <a:gd name="connsiteX3" fmla="*/ 0 w 3060000"/>
              <a:gd name="connsiteY3" fmla="*/ 3780000 h 3780000"/>
              <a:gd name="connsiteX4" fmla="*/ 0 w 3060000"/>
              <a:gd name="connsiteY4" fmla="*/ 0 h 378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0000" h="3780000">
                <a:moveTo>
                  <a:pt x="0" y="0"/>
                </a:moveTo>
                <a:lnTo>
                  <a:pt x="3060000" y="0"/>
                </a:lnTo>
                <a:lnTo>
                  <a:pt x="3036527" y="3636855"/>
                </a:lnTo>
                <a:lnTo>
                  <a:pt x="0" y="3780000"/>
                </a:lnTo>
                <a:lnTo>
                  <a:pt x="0" y="0"/>
                </a:lnTo>
                <a:close/>
              </a:path>
            </a:pathLst>
          </a:cu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Inhaltsplatzhalter 2">
            <a:extLst>
              <a:ext uri="{FF2B5EF4-FFF2-40B4-BE49-F238E27FC236}">
                <a16:creationId xmlns:a16="http://schemas.microsoft.com/office/drawing/2014/main" id="{4B65AD7D-2014-4D34-9E85-288623871851}"/>
              </a:ext>
            </a:extLst>
          </p:cNvPr>
          <p:cNvSpPr>
            <a:spLocks noGrp="1"/>
          </p:cNvSpPr>
          <p:nvPr>
            <p:ph sz="half" idx="1"/>
          </p:nvPr>
        </p:nvSpPr>
        <p:spPr>
          <a:xfrm>
            <a:off x="606057" y="2664000"/>
            <a:ext cx="8285943" cy="1942327"/>
          </a:xfrm>
        </p:spPr>
        <p:txBody>
          <a:bodyPr/>
          <a:lstStyle>
            <a:lvl1pPr marL="285750" indent="-180000">
              <a:lnSpc>
                <a:spcPts val="2000"/>
              </a:lnSpc>
              <a:spcAft>
                <a:spcPts val="800"/>
              </a:spcAft>
              <a:buClr>
                <a:schemeClr val="accent1"/>
              </a:buClr>
              <a:buFont typeface="Wingdings 2" panose="05020102010507070707" pitchFamily="18" charset="2"/>
              <a:buChar char="¡"/>
              <a:defRPr sz="1600"/>
            </a:lvl1pPr>
            <a:lvl2pPr marL="488950" indent="-180975">
              <a:lnSpc>
                <a:spcPts val="2000"/>
              </a:lnSpc>
              <a:spcAft>
                <a:spcPts val="800"/>
              </a:spcAft>
              <a:buClr>
                <a:schemeClr val="accent2"/>
              </a:buClr>
              <a:buFont typeface="Wingdings 2" panose="05020102010507070707" pitchFamily="18" charset="2"/>
              <a:buChar char="¡"/>
              <a:tabLst>
                <a:tab pos="530225" algn="l"/>
              </a:tabLst>
              <a:defRPr sz="1600"/>
            </a:lvl2pPr>
            <a:lvl3pPr marL="630238" indent="-180975">
              <a:lnSpc>
                <a:spcPts val="2000"/>
              </a:lnSpc>
              <a:spcAft>
                <a:spcPts val="800"/>
              </a:spcAft>
              <a:buClr>
                <a:schemeClr val="accent1"/>
              </a:buClr>
              <a:buFont typeface="Wingdings 2" panose="05020102010507070707" pitchFamily="18" charset="2"/>
              <a:buChar char="¡"/>
              <a:tabLst/>
              <a:defRPr sz="1600"/>
            </a:lvl3pPr>
            <a:lvl4pPr marL="846138" indent="-180975">
              <a:lnSpc>
                <a:spcPts val="2000"/>
              </a:lnSpc>
              <a:spcAft>
                <a:spcPts val="800"/>
              </a:spcAft>
              <a:buClr>
                <a:schemeClr val="accent1"/>
              </a:buClr>
              <a:buFont typeface="Wingdings 2" panose="05020102010507070707" pitchFamily="18" charset="2"/>
              <a:buChar char="¡"/>
              <a:tabLst/>
              <a:defRPr sz="1600"/>
            </a:lvl4pPr>
            <a:lvl5pPr marL="1025525" indent="-179388">
              <a:lnSpc>
                <a:spcPts val="2000"/>
              </a:lnSpc>
              <a:spcAft>
                <a:spcPts val="800"/>
              </a:spcAft>
              <a:buClr>
                <a:schemeClr val="accent1"/>
              </a:buClr>
              <a:buFont typeface="Wingdings 2" panose="05020102010507070707" pitchFamily="18" charset="2"/>
              <a:buChar char="¡"/>
              <a:tabLst/>
              <a:defRPr sz="16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0" name="Grafik 9">
            <a:extLst>
              <a:ext uri="{FF2B5EF4-FFF2-40B4-BE49-F238E27FC236}">
                <a16:creationId xmlns:a16="http://schemas.microsoft.com/office/drawing/2014/main" id="{38EF7BC8-B2F8-AA4C-80FA-70B015A26B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5904" y="6174999"/>
            <a:ext cx="863998" cy="351359"/>
          </a:xfrm>
          <a:prstGeom prst="rect">
            <a:avLst/>
          </a:prstGeom>
        </p:spPr>
      </p:pic>
    </p:spTree>
    <p:extLst>
      <p:ext uri="{BB962C8B-B14F-4D97-AF65-F5344CB8AC3E}">
        <p14:creationId xmlns:p14="http://schemas.microsoft.com/office/powerpoint/2010/main" val="6934118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mit Subline und schräger Box">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DF5D8A-0968-4B4D-967C-4DEEB66913E5}"/>
              </a:ext>
            </a:extLst>
          </p:cNvPr>
          <p:cNvSpPr>
            <a:spLocks noGrp="1"/>
          </p:cNvSpPr>
          <p:nvPr>
            <p:ph type="title"/>
          </p:nvPr>
        </p:nvSpPr>
        <p:spPr>
          <a:xfrm>
            <a:off x="612000" y="612000"/>
            <a:ext cx="6840000" cy="512961"/>
          </a:xfrm>
        </p:spPr>
        <p:txBody>
          <a:bodyPr/>
          <a:lstStyle/>
          <a:p>
            <a:r>
              <a:rPr lang="de-DE" dirty="0"/>
              <a:t>Mastertitelformat bearbeiten</a:t>
            </a:r>
          </a:p>
        </p:txBody>
      </p:sp>
      <p:sp>
        <p:nvSpPr>
          <p:cNvPr id="3" name="Inhaltsplatzhalter 2">
            <a:extLst>
              <a:ext uri="{FF2B5EF4-FFF2-40B4-BE49-F238E27FC236}">
                <a16:creationId xmlns:a16="http://schemas.microsoft.com/office/drawing/2014/main" id="{14B8B819-DAE7-4665-B0AA-997B200D7226}"/>
              </a:ext>
            </a:extLst>
          </p:cNvPr>
          <p:cNvSpPr>
            <a:spLocks noGrp="1"/>
          </p:cNvSpPr>
          <p:nvPr>
            <p:ph idx="1"/>
          </p:nvPr>
        </p:nvSpPr>
        <p:spPr>
          <a:xfrm>
            <a:off x="612000" y="2664000"/>
            <a:ext cx="6840000" cy="249555"/>
          </a:xfrm>
        </p:spPr>
        <p:txBody>
          <a:bodyPr/>
          <a:lstStyle>
            <a:lvl1pPr>
              <a:defRPr/>
            </a:lvl1pPr>
          </a:lstStyle>
          <a:p>
            <a:pPr lvl="0"/>
            <a:r>
              <a:rPr lang="de-DE" dirty="0"/>
              <a:t>Mastertextformat bearbeiten</a:t>
            </a:r>
          </a:p>
        </p:txBody>
      </p:sp>
      <p:sp>
        <p:nvSpPr>
          <p:cNvPr id="5" name="Fußzeilenplatzhalter 4">
            <a:extLst>
              <a:ext uri="{FF2B5EF4-FFF2-40B4-BE49-F238E27FC236}">
                <a16:creationId xmlns:a16="http://schemas.microsoft.com/office/drawing/2014/main" id="{2F02B0AD-C494-4B0C-949F-E243A47CFC80}"/>
              </a:ext>
            </a:extLst>
          </p:cNvPr>
          <p:cNvSpPr>
            <a:spLocks noGrp="1"/>
          </p:cNvSpPr>
          <p:nvPr>
            <p:ph type="ftr" sz="quarter" idx="11"/>
          </p:nvPr>
        </p:nvSpPr>
        <p:spPr>
          <a:xfrm>
            <a:off x="612000" y="6418800"/>
            <a:ext cx="8352000" cy="249556"/>
          </a:xfrm>
          <a:prstGeom prst="rect">
            <a:avLst/>
          </a:prstGeom>
        </p:spPr>
        <p:txBody>
          <a:bodyPr lIns="0" tIns="0" rIns="0" bIns="0"/>
          <a:lstStyle>
            <a:lvl1pPr algn="l">
              <a:defRPr sz="900"/>
            </a:lvl1pPr>
          </a:lstStyle>
          <a:p>
            <a:endParaRPr lang="de-DE" dirty="0"/>
          </a:p>
        </p:txBody>
      </p:sp>
      <p:sp>
        <p:nvSpPr>
          <p:cNvPr id="6" name="Foliennummernplatzhalter 5">
            <a:extLst>
              <a:ext uri="{FF2B5EF4-FFF2-40B4-BE49-F238E27FC236}">
                <a16:creationId xmlns:a16="http://schemas.microsoft.com/office/drawing/2014/main" id="{176CE7F7-2312-47A5-B6E2-EB71A9FD4107}"/>
              </a:ext>
            </a:extLst>
          </p:cNvPr>
          <p:cNvSpPr>
            <a:spLocks noGrp="1"/>
          </p:cNvSpPr>
          <p:nvPr>
            <p:ph type="sldNum" sz="quarter" idx="12"/>
          </p:nvPr>
        </p:nvSpPr>
        <p:spPr/>
        <p:txBody>
          <a:bodyPr/>
          <a:lstStyle/>
          <a:p>
            <a:fld id="{834DB83C-032D-4A21-973D-BE083915BE69}" type="slidenum">
              <a:rPr lang="de-DE" smtClean="0"/>
              <a:t>‹Nr.›</a:t>
            </a:fld>
            <a:endParaRPr lang="de-DE" dirty="0"/>
          </a:p>
        </p:txBody>
      </p:sp>
      <p:sp>
        <p:nvSpPr>
          <p:cNvPr id="7" name="Textplatzhalter 2">
            <a:extLst>
              <a:ext uri="{FF2B5EF4-FFF2-40B4-BE49-F238E27FC236}">
                <a16:creationId xmlns:a16="http://schemas.microsoft.com/office/drawing/2014/main" id="{63E38FF0-6C6B-41E2-BB13-5CBD936A1C1A}"/>
              </a:ext>
            </a:extLst>
          </p:cNvPr>
          <p:cNvSpPr>
            <a:spLocks noGrp="1"/>
          </p:cNvSpPr>
          <p:nvPr>
            <p:ph type="body" idx="14"/>
          </p:nvPr>
        </p:nvSpPr>
        <p:spPr>
          <a:xfrm>
            <a:off x="612000" y="1836000"/>
            <a:ext cx="6840000" cy="347980"/>
          </a:xfrm>
        </p:spPr>
        <p:txBody>
          <a:bodyPr anchor="t"/>
          <a:lstStyle>
            <a:lvl1pPr marL="0" indent="0">
              <a:lnSpc>
                <a:spcPts val="28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10" name="Textplatzhalter 9">
            <a:extLst>
              <a:ext uri="{FF2B5EF4-FFF2-40B4-BE49-F238E27FC236}">
                <a16:creationId xmlns:a16="http://schemas.microsoft.com/office/drawing/2014/main" id="{F151D7CD-E4E4-4E36-99EA-4E7EC8BA4D71}"/>
              </a:ext>
            </a:extLst>
          </p:cNvPr>
          <p:cNvSpPr>
            <a:spLocks noGrp="1"/>
          </p:cNvSpPr>
          <p:nvPr>
            <p:ph type="body" sz="quarter" idx="15" hasCustomPrompt="1"/>
          </p:nvPr>
        </p:nvSpPr>
        <p:spPr>
          <a:xfrm>
            <a:off x="8804275" y="2685091"/>
            <a:ext cx="2700338" cy="1262150"/>
          </a:xfrm>
          <a:custGeom>
            <a:avLst/>
            <a:gdLst>
              <a:gd name="connsiteX0" fmla="*/ 0 w 2700338"/>
              <a:gd name="connsiteY0" fmla="*/ 0 h 2736000"/>
              <a:gd name="connsiteX1" fmla="*/ 2700338 w 2700338"/>
              <a:gd name="connsiteY1" fmla="*/ 0 h 2736000"/>
              <a:gd name="connsiteX2" fmla="*/ 2700338 w 2700338"/>
              <a:gd name="connsiteY2" fmla="*/ 2736000 h 2736000"/>
              <a:gd name="connsiteX3" fmla="*/ 0 w 2700338"/>
              <a:gd name="connsiteY3" fmla="*/ 2736000 h 2736000"/>
              <a:gd name="connsiteX4" fmla="*/ 0 w 2700338"/>
              <a:gd name="connsiteY4" fmla="*/ 0 h 2736000"/>
              <a:gd name="connsiteX0" fmla="*/ 0 w 2700338"/>
              <a:gd name="connsiteY0" fmla="*/ 0 h 2736000"/>
              <a:gd name="connsiteX1" fmla="*/ 2700338 w 2700338"/>
              <a:gd name="connsiteY1" fmla="*/ 0 h 2736000"/>
              <a:gd name="connsiteX2" fmla="*/ 2689119 w 2700338"/>
              <a:gd name="connsiteY2" fmla="*/ 2494778 h 2736000"/>
              <a:gd name="connsiteX3" fmla="*/ 0 w 2700338"/>
              <a:gd name="connsiteY3" fmla="*/ 2736000 h 2736000"/>
              <a:gd name="connsiteX4" fmla="*/ 0 w 2700338"/>
              <a:gd name="connsiteY4" fmla="*/ 0 h 273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338" h="2736000">
                <a:moveTo>
                  <a:pt x="0" y="0"/>
                </a:moveTo>
                <a:lnTo>
                  <a:pt x="2700338" y="0"/>
                </a:lnTo>
                <a:cubicBezTo>
                  <a:pt x="2696598" y="831593"/>
                  <a:pt x="2692859" y="1663185"/>
                  <a:pt x="2689119" y="2494778"/>
                </a:cubicBezTo>
                <a:lnTo>
                  <a:pt x="0" y="2736000"/>
                </a:lnTo>
                <a:lnTo>
                  <a:pt x="0" y="0"/>
                </a:lnTo>
                <a:close/>
              </a:path>
            </a:pathLst>
          </a:custGeom>
          <a:ln w="38100" cap="sq">
            <a:solidFill>
              <a:schemeClr val="accent2"/>
            </a:solidFill>
            <a:miter lim="800000"/>
          </a:ln>
        </p:spPr>
        <p:txBody>
          <a:bodyPr lIns="252000" tIns="216000" rIns="288000" bIns="216000"/>
          <a:lstStyle>
            <a:lvl1pPr algn="l">
              <a:lnSpc>
                <a:spcPts val="2200"/>
              </a:lnSpc>
              <a:spcAft>
                <a:spcPts val="0"/>
              </a:spcAft>
              <a:defRPr sz="1400">
                <a:solidFill>
                  <a:schemeClr val="tx1"/>
                </a:solidFill>
              </a:defRPr>
            </a:lvl1pPr>
            <a:lvl2pPr algn="l">
              <a:defRPr sz="1400"/>
            </a:lvl2pPr>
            <a:lvl3pPr algn="l">
              <a:defRPr sz="1400"/>
            </a:lvl3pPr>
            <a:lvl4pPr algn="l">
              <a:defRPr sz="1400"/>
            </a:lvl4pPr>
            <a:lvl5pPr algn="l">
              <a:defRPr sz="1400"/>
            </a:lvl5pPr>
          </a:lstStyle>
          <a:p>
            <a:pPr lvl="0"/>
            <a:r>
              <a:rPr lang="de-DE" dirty="0"/>
              <a:t>100%</a:t>
            </a:r>
          </a:p>
          <a:p>
            <a:pPr lvl="0"/>
            <a:r>
              <a:rPr lang="de-DE" dirty="0"/>
              <a:t>Mastertextformat bearbeiten</a:t>
            </a:r>
          </a:p>
        </p:txBody>
      </p:sp>
      <p:pic>
        <p:nvPicPr>
          <p:cNvPr id="11" name="Grafik 10">
            <a:extLst>
              <a:ext uri="{FF2B5EF4-FFF2-40B4-BE49-F238E27FC236}">
                <a16:creationId xmlns:a16="http://schemas.microsoft.com/office/drawing/2014/main" id="{279EA5D5-E88D-4F4A-8BFC-AC8CF9103F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5904" y="6174999"/>
            <a:ext cx="863998" cy="351359"/>
          </a:xfrm>
          <a:prstGeom prst="rect">
            <a:avLst/>
          </a:prstGeom>
        </p:spPr>
      </p:pic>
    </p:spTree>
    <p:extLst>
      <p:ext uri="{BB962C8B-B14F-4D97-AF65-F5344CB8AC3E}">
        <p14:creationId xmlns:p14="http://schemas.microsoft.com/office/powerpoint/2010/main" val="418185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ld links und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DF5D8A-0968-4B4D-967C-4DEEB66913E5}"/>
              </a:ext>
            </a:extLst>
          </p:cNvPr>
          <p:cNvSpPr>
            <a:spLocks noGrp="1"/>
          </p:cNvSpPr>
          <p:nvPr>
            <p:ph type="title"/>
          </p:nvPr>
        </p:nvSpPr>
        <p:spPr>
          <a:xfrm>
            <a:off x="4788000" y="612000"/>
            <a:ext cx="6840000" cy="512961"/>
          </a:xfrm>
        </p:spPr>
        <p:txBody>
          <a:bodyPr/>
          <a:lstStyle>
            <a:lvl1pPr>
              <a:defRPr/>
            </a:lvl1pPr>
          </a:lstStyle>
          <a:p>
            <a:r>
              <a:rPr lang="de-DE" dirty="0"/>
              <a:t>Mastertitelformat bearbeiten</a:t>
            </a:r>
          </a:p>
        </p:txBody>
      </p:sp>
      <p:sp>
        <p:nvSpPr>
          <p:cNvPr id="3" name="Inhaltsplatzhalter 2">
            <a:extLst>
              <a:ext uri="{FF2B5EF4-FFF2-40B4-BE49-F238E27FC236}">
                <a16:creationId xmlns:a16="http://schemas.microsoft.com/office/drawing/2014/main" id="{14B8B819-DAE7-4665-B0AA-997B200D7226}"/>
              </a:ext>
            </a:extLst>
          </p:cNvPr>
          <p:cNvSpPr>
            <a:spLocks noGrp="1"/>
          </p:cNvSpPr>
          <p:nvPr>
            <p:ph idx="1"/>
          </p:nvPr>
        </p:nvSpPr>
        <p:spPr>
          <a:xfrm>
            <a:off x="4788000" y="2664000"/>
            <a:ext cx="6840000" cy="249555"/>
          </a:xfrm>
        </p:spPr>
        <p:txBody>
          <a:bodyPr/>
          <a:lstStyle>
            <a:lvl1pPr>
              <a:defRPr/>
            </a:lvl1pPr>
          </a:lstStyle>
          <a:p>
            <a:pPr lvl="0"/>
            <a:r>
              <a:rPr lang="de-DE" dirty="0"/>
              <a:t>Mastertextformat bearbeiten</a:t>
            </a:r>
          </a:p>
        </p:txBody>
      </p:sp>
      <p:sp>
        <p:nvSpPr>
          <p:cNvPr id="5" name="Fußzeilenplatzhalter 4">
            <a:extLst>
              <a:ext uri="{FF2B5EF4-FFF2-40B4-BE49-F238E27FC236}">
                <a16:creationId xmlns:a16="http://schemas.microsoft.com/office/drawing/2014/main" id="{2F02B0AD-C494-4B0C-949F-E243A47CFC80}"/>
              </a:ext>
            </a:extLst>
          </p:cNvPr>
          <p:cNvSpPr>
            <a:spLocks noGrp="1"/>
          </p:cNvSpPr>
          <p:nvPr>
            <p:ph type="ftr" sz="quarter" idx="11"/>
          </p:nvPr>
        </p:nvSpPr>
        <p:spPr>
          <a:xfrm>
            <a:off x="612000" y="6418800"/>
            <a:ext cx="9547761" cy="249556"/>
          </a:xfrm>
          <a:prstGeom prst="rect">
            <a:avLst/>
          </a:prstGeom>
        </p:spPr>
        <p:txBody>
          <a:bodyPr lIns="0" tIns="0" rIns="0" bIns="0"/>
          <a:lstStyle>
            <a:lvl1pPr algn="l">
              <a:defRPr sz="900"/>
            </a:lvl1pPr>
          </a:lstStyle>
          <a:p>
            <a:endParaRPr lang="de-DE" dirty="0"/>
          </a:p>
        </p:txBody>
      </p:sp>
      <p:sp>
        <p:nvSpPr>
          <p:cNvPr id="6" name="Foliennummernplatzhalter 5">
            <a:extLst>
              <a:ext uri="{FF2B5EF4-FFF2-40B4-BE49-F238E27FC236}">
                <a16:creationId xmlns:a16="http://schemas.microsoft.com/office/drawing/2014/main" id="{176CE7F7-2312-47A5-B6E2-EB71A9FD4107}"/>
              </a:ext>
            </a:extLst>
          </p:cNvPr>
          <p:cNvSpPr>
            <a:spLocks noGrp="1"/>
          </p:cNvSpPr>
          <p:nvPr>
            <p:ph type="sldNum" sz="quarter" idx="12"/>
          </p:nvPr>
        </p:nvSpPr>
        <p:spPr/>
        <p:txBody>
          <a:bodyPr/>
          <a:lstStyle/>
          <a:p>
            <a:fld id="{834DB83C-032D-4A21-973D-BE083915BE69}" type="slidenum">
              <a:rPr lang="de-DE" smtClean="0"/>
              <a:t>‹Nr.›</a:t>
            </a:fld>
            <a:endParaRPr lang="de-DE" dirty="0"/>
          </a:p>
        </p:txBody>
      </p:sp>
      <p:sp>
        <p:nvSpPr>
          <p:cNvPr id="8" name="Textplatzhalter 2">
            <a:extLst>
              <a:ext uri="{FF2B5EF4-FFF2-40B4-BE49-F238E27FC236}">
                <a16:creationId xmlns:a16="http://schemas.microsoft.com/office/drawing/2014/main" id="{20A7F4DE-972C-4FFF-AC29-A913FFA8F5A4}"/>
              </a:ext>
            </a:extLst>
          </p:cNvPr>
          <p:cNvSpPr>
            <a:spLocks noGrp="1"/>
          </p:cNvSpPr>
          <p:nvPr>
            <p:ph type="body" idx="14"/>
          </p:nvPr>
        </p:nvSpPr>
        <p:spPr>
          <a:xfrm>
            <a:off x="4788000" y="1836000"/>
            <a:ext cx="6840000" cy="347980"/>
          </a:xfrm>
        </p:spPr>
        <p:txBody>
          <a:bodyPr anchor="t"/>
          <a:lstStyle>
            <a:lvl1pPr marL="0" indent="0">
              <a:lnSpc>
                <a:spcPts val="28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9" name="Rechteck 8">
            <a:extLst>
              <a:ext uri="{FF2B5EF4-FFF2-40B4-BE49-F238E27FC236}">
                <a16:creationId xmlns:a16="http://schemas.microsoft.com/office/drawing/2014/main" id="{39BB8CD9-22B5-4ACA-9A7C-EBFBD9CD1CAD}"/>
              </a:ext>
            </a:extLst>
          </p:cNvPr>
          <p:cNvSpPr/>
          <p:nvPr userDrawn="1"/>
        </p:nvSpPr>
        <p:spPr>
          <a:xfrm>
            <a:off x="-108000" y="-106878"/>
            <a:ext cx="3060000" cy="3780000"/>
          </a:xfrm>
          <a:custGeom>
            <a:avLst/>
            <a:gdLst>
              <a:gd name="connsiteX0" fmla="*/ 0 w 3060000"/>
              <a:gd name="connsiteY0" fmla="*/ 0 h 3780000"/>
              <a:gd name="connsiteX1" fmla="*/ 3060000 w 3060000"/>
              <a:gd name="connsiteY1" fmla="*/ 0 h 3780000"/>
              <a:gd name="connsiteX2" fmla="*/ 3060000 w 3060000"/>
              <a:gd name="connsiteY2" fmla="*/ 3780000 h 3780000"/>
              <a:gd name="connsiteX3" fmla="*/ 0 w 3060000"/>
              <a:gd name="connsiteY3" fmla="*/ 3780000 h 3780000"/>
              <a:gd name="connsiteX4" fmla="*/ 0 w 3060000"/>
              <a:gd name="connsiteY4" fmla="*/ 0 h 3780000"/>
              <a:gd name="connsiteX0" fmla="*/ 0 w 3060000"/>
              <a:gd name="connsiteY0" fmla="*/ 0 h 3780000"/>
              <a:gd name="connsiteX1" fmla="*/ 3060000 w 3060000"/>
              <a:gd name="connsiteY1" fmla="*/ 0 h 3780000"/>
              <a:gd name="connsiteX2" fmla="*/ 3060000 w 3060000"/>
              <a:gd name="connsiteY2" fmla="*/ 3423741 h 3780000"/>
              <a:gd name="connsiteX3" fmla="*/ 0 w 3060000"/>
              <a:gd name="connsiteY3" fmla="*/ 3780000 h 3780000"/>
              <a:gd name="connsiteX4" fmla="*/ 0 w 3060000"/>
              <a:gd name="connsiteY4" fmla="*/ 0 h 378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0000" h="3780000">
                <a:moveTo>
                  <a:pt x="0" y="0"/>
                </a:moveTo>
                <a:lnTo>
                  <a:pt x="3060000" y="0"/>
                </a:lnTo>
                <a:lnTo>
                  <a:pt x="3060000" y="3423741"/>
                </a:lnTo>
                <a:lnTo>
                  <a:pt x="0" y="3780000"/>
                </a:lnTo>
                <a:lnTo>
                  <a:pt x="0" y="0"/>
                </a:lnTo>
                <a:close/>
              </a:path>
            </a:pathLst>
          </a:cu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Bildplatzhalter 2">
            <a:extLst>
              <a:ext uri="{FF2B5EF4-FFF2-40B4-BE49-F238E27FC236}">
                <a16:creationId xmlns:a16="http://schemas.microsoft.com/office/drawing/2014/main" id="{6BD37DC6-93B3-4666-9A6F-B0A02BB172D2}"/>
              </a:ext>
            </a:extLst>
          </p:cNvPr>
          <p:cNvSpPr>
            <a:spLocks noGrp="1"/>
          </p:cNvSpPr>
          <p:nvPr>
            <p:ph type="pic" idx="13"/>
          </p:nvPr>
        </p:nvSpPr>
        <p:spPr>
          <a:xfrm>
            <a:off x="612000" y="684000"/>
            <a:ext cx="3168000" cy="5004000"/>
          </a:xfrm>
        </p:spPr>
        <p:txBody>
          <a:bodyPr>
            <a:noAutofit/>
          </a:bodyPr>
          <a:lstStyle>
            <a:lvl1pPr marL="0" indent="0">
              <a:lnSpc>
                <a:spcPct val="100000"/>
              </a:lnSpc>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 durch Klicken auf Symbol hinzufügen</a:t>
            </a:r>
          </a:p>
        </p:txBody>
      </p:sp>
      <p:pic>
        <p:nvPicPr>
          <p:cNvPr id="10" name="Grafik 9">
            <a:extLst>
              <a:ext uri="{FF2B5EF4-FFF2-40B4-BE49-F238E27FC236}">
                <a16:creationId xmlns:a16="http://schemas.microsoft.com/office/drawing/2014/main" id="{224D8203-52E6-3345-A281-4BDF6C31C0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5904" y="6174999"/>
            <a:ext cx="863998" cy="351359"/>
          </a:xfrm>
          <a:prstGeom prst="rect">
            <a:avLst/>
          </a:prstGeom>
        </p:spPr>
      </p:pic>
    </p:spTree>
    <p:extLst>
      <p:ext uri="{BB962C8B-B14F-4D97-AF65-F5344CB8AC3E}">
        <p14:creationId xmlns:p14="http://schemas.microsoft.com/office/powerpoint/2010/main" val="23424403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ld groß links und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DF5D8A-0968-4B4D-967C-4DEEB66913E5}"/>
              </a:ext>
            </a:extLst>
          </p:cNvPr>
          <p:cNvSpPr>
            <a:spLocks noGrp="1"/>
          </p:cNvSpPr>
          <p:nvPr>
            <p:ph type="title"/>
          </p:nvPr>
        </p:nvSpPr>
        <p:spPr>
          <a:xfrm>
            <a:off x="7452000" y="612000"/>
            <a:ext cx="4176000" cy="512961"/>
          </a:xfrm>
        </p:spPr>
        <p:txBody>
          <a:bodyPr/>
          <a:lstStyle>
            <a:lvl1pPr>
              <a:defRPr/>
            </a:lvl1pPr>
          </a:lstStyle>
          <a:p>
            <a:r>
              <a:rPr lang="de-DE" dirty="0"/>
              <a:t>Mastertitelformat bearbeiten</a:t>
            </a:r>
          </a:p>
        </p:txBody>
      </p:sp>
      <p:sp>
        <p:nvSpPr>
          <p:cNvPr id="3" name="Inhaltsplatzhalter 2">
            <a:extLst>
              <a:ext uri="{FF2B5EF4-FFF2-40B4-BE49-F238E27FC236}">
                <a16:creationId xmlns:a16="http://schemas.microsoft.com/office/drawing/2014/main" id="{14B8B819-DAE7-4665-B0AA-997B200D7226}"/>
              </a:ext>
            </a:extLst>
          </p:cNvPr>
          <p:cNvSpPr>
            <a:spLocks noGrp="1"/>
          </p:cNvSpPr>
          <p:nvPr>
            <p:ph idx="1"/>
          </p:nvPr>
        </p:nvSpPr>
        <p:spPr>
          <a:xfrm>
            <a:off x="7452000" y="3240000"/>
            <a:ext cx="4176000" cy="249555"/>
          </a:xfrm>
        </p:spPr>
        <p:txBody>
          <a:bodyPr/>
          <a:lstStyle>
            <a:lvl1pPr>
              <a:defRPr/>
            </a:lvl1pPr>
          </a:lstStyle>
          <a:p>
            <a:pPr lvl="0"/>
            <a:r>
              <a:rPr lang="de-DE" dirty="0"/>
              <a:t>Mastertextformat bearbeiten</a:t>
            </a:r>
          </a:p>
        </p:txBody>
      </p:sp>
      <p:sp>
        <p:nvSpPr>
          <p:cNvPr id="5" name="Fußzeilenplatzhalter 4">
            <a:extLst>
              <a:ext uri="{FF2B5EF4-FFF2-40B4-BE49-F238E27FC236}">
                <a16:creationId xmlns:a16="http://schemas.microsoft.com/office/drawing/2014/main" id="{2F02B0AD-C494-4B0C-949F-E243A47CFC80}"/>
              </a:ext>
            </a:extLst>
          </p:cNvPr>
          <p:cNvSpPr>
            <a:spLocks noGrp="1"/>
          </p:cNvSpPr>
          <p:nvPr>
            <p:ph type="ftr" sz="quarter" idx="11"/>
          </p:nvPr>
        </p:nvSpPr>
        <p:spPr>
          <a:xfrm>
            <a:off x="612000" y="6418800"/>
            <a:ext cx="9547761" cy="249556"/>
          </a:xfrm>
          <a:prstGeom prst="rect">
            <a:avLst/>
          </a:prstGeom>
        </p:spPr>
        <p:txBody>
          <a:bodyPr lIns="0" tIns="0" rIns="0" bIns="0"/>
          <a:lstStyle>
            <a:lvl1pPr algn="l">
              <a:defRPr sz="900"/>
            </a:lvl1pPr>
          </a:lstStyle>
          <a:p>
            <a:endParaRPr lang="de-DE" dirty="0"/>
          </a:p>
        </p:txBody>
      </p:sp>
      <p:sp>
        <p:nvSpPr>
          <p:cNvPr id="6" name="Foliennummernplatzhalter 5">
            <a:extLst>
              <a:ext uri="{FF2B5EF4-FFF2-40B4-BE49-F238E27FC236}">
                <a16:creationId xmlns:a16="http://schemas.microsoft.com/office/drawing/2014/main" id="{176CE7F7-2312-47A5-B6E2-EB71A9FD4107}"/>
              </a:ext>
            </a:extLst>
          </p:cNvPr>
          <p:cNvSpPr>
            <a:spLocks noGrp="1"/>
          </p:cNvSpPr>
          <p:nvPr>
            <p:ph type="sldNum" sz="quarter" idx="12"/>
          </p:nvPr>
        </p:nvSpPr>
        <p:spPr/>
        <p:txBody>
          <a:bodyPr/>
          <a:lstStyle/>
          <a:p>
            <a:fld id="{834DB83C-032D-4A21-973D-BE083915BE69}" type="slidenum">
              <a:rPr lang="de-DE" smtClean="0"/>
              <a:t>‹Nr.›</a:t>
            </a:fld>
            <a:endParaRPr lang="de-DE" dirty="0"/>
          </a:p>
        </p:txBody>
      </p:sp>
      <p:sp>
        <p:nvSpPr>
          <p:cNvPr id="8" name="Textplatzhalter 2">
            <a:extLst>
              <a:ext uri="{FF2B5EF4-FFF2-40B4-BE49-F238E27FC236}">
                <a16:creationId xmlns:a16="http://schemas.microsoft.com/office/drawing/2014/main" id="{20A7F4DE-972C-4FFF-AC29-A913FFA8F5A4}"/>
              </a:ext>
            </a:extLst>
          </p:cNvPr>
          <p:cNvSpPr>
            <a:spLocks noGrp="1"/>
          </p:cNvSpPr>
          <p:nvPr>
            <p:ph type="body" idx="14"/>
          </p:nvPr>
        </p:nvSpPr>
        <p:spPr>
          <a:xfrm>
            <a:off x="7452000" y="2412000"/>
            <a:ext cx="4176000" cy="347980"/>
          </a:xfrm>
        </p:spPr>
        <p:txBody>
          <a:bodyPr anchor="t"/>
          <a:lstStyle>
            <a:lvl1pPr marL="0" indent="0">
              <a:lnSpc>
                <a:spcPts val="28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9" name="Rechteck 8">
            <a:extLst>
              <a:ext uri="{FF2B5EF4-FFF2-40B4-BE49-F238E27FC236}">
                <a16:creationId xmlns:a16="http://schemas.microsoft.com/office/drawing/2014/main" id="{39BB8CD9-22B5-4ACA-9A7C-EBFBD9CD1CAD}"/>
              </a:ext>
            </a:extLst>
          </p:cNvPr>
          <p:cNvSpPr/>
          <p:nvPr userDrawn="1"/>
        </p:nvSpPr>
        <p:spPr>
          <a:xfrm>
            <a:off x="-108000" y="-106878"/>
            <a:ext cx="3060000" cy="3780000"/>
          </a:xfrm>
          <a:custGeom>
            <a:avLst/>
            <a:gdLst>
              <a:gd name="connsiteX0" fmla="*/ 0 w 3060000"/>
              <a:gd name="connsiteY0" fmla="*/ 0 h 3780000"/>
              <a:gd name="connsiteX1" fmla="*/ 3060000 w 3060000"/>
              <a:gd name="connsiteY1" fmla="*/ 0 h 3780000"/>
              <a:gd name="connsiteX2" fmla="*/ 3060000 w 3060000"/>
              <a:gd name="connsiteY2" fmla="*/ 3780000 h 3780000"/>
              <a:gd name="connsiteX3" fmla="*/ 0 w 3060000"/>
              <a:gd name="connsiteY3" fmla="*/ 3780000 h 3780000"/>
              <a:gd name="connsiteX4" fmla="*/ 0 w 3060000"/>
              <a:gd name="connsiteY4" fmla="*/ 0 h 3780000"/>
              <a:gd name="connsiteX0" fmla="*/ 0 w 3060000"/>
              <a:gd name="connsiteY0" fmla="*/ 0 h 3780000"/>
              <a:gd name="connsiteX1" fmla="*/ 3060000 w 3060000"/>
              <a:gd name="connsiteY1" fmla="*/ 0 h 3780000"/>
              <a:gd name="connsiteX2" fmla="*/ 3060000 w 3060000"/>
              <a:gd name="connsiteY2" fmla="*/ 3423741 h 3780000"/>
              <a:gd name="connsiteX3" fmla="*/ 0 w 3060000"/>
              <a:gd name="connsiteY3" fmla="*/ 3780000 h 3780000"/>
              <a:gd name="connsiteX4" fmla="*/ 0 w 3060000"/>
              <a:gd name="connsiteY4" fmla="*/ 0 h 378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0000" h="3780000">
                <a:moveTo>
                  <a:pt x="0" y="0"/>
                </a:moveTo>
                <a:lnTo>
                  <a:pt x="3060000" y="0"/>
                </a:lnTo>
                <a:lnTo>
                  <a:pt x="3060000" y="3423741"/>
                </a:lnTo>
                <a:lnTo>
                  <a:pt x="0" y="3780000"/>
                </a:lnTo>
                <a:lnTo>
                  <a:pt x="0" y="0"/>
                </a:lnTo>
                <a:close/>
              </a:path>
            </a:pathLst>
          </a:cu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Bildplatzhalter 2">
            <a:extLst>
              <a:ext uri="{FF2B5EF4-FFF2-40B4-BE49-F238E27FC236}">
                <a16:creationId xmlns:a16="http://schemas.microsoft.com/office/drawing/2014/main" id="{6BD37DC6-93B3-4666-9A6F-B0A02BB172D2}"/>
              </a:ext>
            </a:extLst>
          </p:cNvPr>
          <p:cNvSpPr>
            <a:spLocks noGrp="1"/>
          </p:cNvSpPr>
          <p:nvPr>
            <p:ph type="pic" idx="13"/>
          </p:nvPr>
        </p:nvSpPr>
        <p:spPr>
          <a:xfrm>
            <a:off x="611998" y="684000"/>
            <a:ext cx="6372000" cy="5004000"/>
          </a:xfrm>
        </p:spPr>
        <p:txBody>
          <a:bodyPr>
            <a:noAutofit/>
          </a:bodyPr>
          <a:lstStyle>
            <a:lvl1pPr marL="0" indent="0" algn="ctr">
              <a:lnSpc>
                <a:spcPct val="100000"/>
              </a:lnSpc>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 durch Klicken auf Symbol hinzufügen</a:t>
            </a:r>
          </a:p>
        </p:txBody>
      </p:sp>
      <p:pic>
        <p:nvPicPr>
          <p:cNvPr id="10" name="Grafik 9">
            <a:extLst>
              <a:ext uri="{FF2B5EF4-FFF2-40B4-BE49-F238E27FC236}">
                <a16:creationId xmlns:a16="http://schemas.microsoft.com/office/drawing/2014/main" id="{F18DE55A-48D2-0645-BE20-4396572F97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5904" y="6174999"/>
            <a:ext cx="863998" cy="351359"/>
          </a:xfrm>
          <a:prstGeom prst="rect">
            <a:avLst/>
          </a:prstGeom>
        </p:spPr>
      </p:pic>
    </p:spTree>
    <p:extLst>
      <p:ext uri="{BB962C8B-B14F-4D97-AF65-F5344CB8AC3E}">
        <p14:creationId xmlns:p14="http://schemas.microsoft.com/office/powerpoint/2010/main" val="30783866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ullscreen-Bild-Headline">
    <p:bg>
      <p:bgRef idx="1001">
        <a:schemeClr val="bg1"/>
      </p:bgRef>
    </p:bg>
    <p:spTree>
      <p:nvGrpSpPr>
        <p:cNvPr id="1" name=""/>
        <p:cNvGrpSpPr/>
        <p:nvPr/>
      </p:nvGrpSpPr>
      <p:grpSpPr>
        <a:xfrm>
          <a:off x="0" y="0"/>
          <a:ext cx="0" cy="0"/>
          <a:chOff x="0" y="0"/>
          <a:chExt cx="0" cy="0"/>
        </a:xfrm>
      </p:grpSpPr>
      <p:sp>
        <p:nvSpPr>
          <p:cNvPr id="15" name="Bildplatzhalter 2">
            <a:extLst>
              <a:ext uri="{FF2B5EF4-FFF2-40B4-BE49-F238E27FC236}">
                <a16:creationId xmlns:a16="http://schemas.microsoft.com/office/drawing/2014/main" id="{65658023-A14E-1C48-882E-531620A9E5E7}"/>
              </a:ext>
            </a:extLst>
          </p:cNvPr>
          <p:cNvSpPr>
            <a:spLocks noGrp="1"/>
          </p:cNvSpPr>
          <p:nvPr>
            <p:ph type="pic" idx="13"/>
          </p:nvPr>
        </p:nvSpPr>
        <p:spPr>
          <a:xfrm>
            <a:off x="1" y="-5207"/>
            <a:ext cx="12192000" cy="6863207"/>
          </a:xfrm>
          <a:solidFill>
            <a:schemeClr val="bg1">
              <a:lumMod val="95000"/>
            </a:schemeClr>
          </a:solidFill>
        </p:spPr>
        <p:txBody>
          <a:bodyPr anchor="ctr">
            <a:noAutofit/>
          </a:bodyPr>
          <a:lstStyle>
            <a:lvl1pPr marL="0" indent="0" algn="ctr">
              <a:lnSpc>
                <a:spcPct val="100000"/>
              </a:lnSpc>
              <a:buNone/>
              <a:defRPr sz="21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 durch Klicken auf Symbol hinzufügen</a:t>
            </a:r>
          </a:p>
        </p:txBody>
      </p:sp>
      <p:sp>
        <p:nvSpPr>
          <p:cNvPr id="2" name="Titel 1">
            <a:extLst>
              <a:ext uri="{FF2B5EF4-FFF2-40B4-BE49-F238E27FC236}">
                <a16:creationId xmlns:a16="http://schemas.microsoft.com/office/drawing/2014/main" id="{54ABB151-FF5F-4D1E-BA50-24AD21A2102F}"/>
              </a:ext>
            </a:extLst>
          </p:cNvPr>
          <p:cNvSpPr>
            <a:spLocks noGrp="1"/>
          </p:cNvSpPr>
          <p:nvPr>
            <p:ph type="ctrTitle"/>
          </p:nvPr>
        </p:nvSpPr>
        <p:spPr>
          <a:xfrm>
            <a:off x="1255987" y="2566693"/>
            <a:ext cx="4121901" cy="1169551"/>
          </a:xfrm>
        </p:spPr>
        <p:txBody>
          <a:bodyPr anchor="t"/>
          <a:lstStyle>
            <a:lvl1pPr algn="l">
              <a:lnSpc>
                <a:spcPct val="100000"/>
              </a:lnSpc>
              <a:defRPr sz="3800" b="0">
                <a:solidFill>
                  <a:schemeClr val="bg1"/>
                </a:solidFill>
              </a:defRPr>
            </a:lvl1pPr>
          </a:lstStyle>
          <a:p>
            <a:r>
              <a:rPr lang="de-DE" dirty="0"/>
              <a:t>Mastertitelformat bearbeiten</a:t>
            </a:r>
          </a:p>
        </p:txBody>
      </p:sp>
    </p:spTree>
    <p:extLst>
      <p:ext uri="{BB962C8B-B14F-4D97-AF65-F5344CB8AC3E}">
        <p14:creationId xmlns:p14="http://schemas.microsoft.com/office/powerpoint/2010/main" val="2132885073"/>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schmal mit Inhalt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DF5D8A-0968-4B4D-967C-4DEEB66913E5}"/>
              </a:ext>
            </a:extLst>
          </p:cNvPr>
          <p:cNvSpPr>
            <a:spLocks noGrp="1"/>
          </p:cNvSpPr>
          <p:nvPr>
            <p:ph type="title"/>
          </p:nvPr>
        </p:nvSpPr>
        <p:spPr>
          <a:xfrm>
            <a:off x="612000" y="612000"/>
            <a:ext cx="4176000" cy="512961"/>
          </a:xfrm>
        </p:spPr>
        <p:txBody>
          <a:bodyPr/>
          <a:lstStyle>
            <a:lvl1pPr>
              <a:defRPr/>
            </a:lvl1pPr>
          </a:lstStyle>
          <a:p>
            <a:r>
              <a:rPr lang="de-DE" dirty="0"/>
              <a:t>Mastertitelformat bearbeiten</a:t>
            </a:r>
          </a:p>
        </p:txBody>
      </p:sp>
      <p:sp>
        <p:nvSpPr>
          <p:cNvPr id="3" name="Inhaltsplatzhalter 2">
            <a:extLst>
              <a:ext uri="{FF2B5EF4-FFF2-40B4-BE49-F238E27FC236}">
                <a16:creationId xmlns:a16="http://schemas.microsoft.com/office/drawing/2014/main" id="{14B8B819-DAE7-4665-B0AA-997B200D7226}"/>
              </a:ext>
            </a:extLst>
          </p:cNvPr>
          <p:cNvSpPr>
            <a:spLocks noGrp="1"/>
          </p:cNvSpPr>
          <p:nvPr>
            <p:ph idx="1"/>
          </p:nvPr>
        </p:nvSpPr>
        <p:spPr>
          <a:xfrm>
            <a:off x="612000" y="3240000"/>
            <a:ext cx="4176000" cy="249555"/>
          </a:xfrm>
        </p:spPr>
        <p:txBody>
          <a:bodyPr/>
          <a:lstStyle>
            <a:lvl1pPr>
              <a:defRPr/>
            </a:lvl1pPr>
          </a:lstStyle>
          <a:p>
            <a:pPr lvl="0"/>
            <a:r>
              <a:rPr lang="de-DE" dirty="0"/>
              <a:t>Mastertextformat bearbeiten</a:t>
            </a:r>
          </a:p>
        </p:txBody>
      </p:sp>
      <p:sp>
        <p:nvSpPr>
          <p:cNvPr id="5" name="Fußzeilenplatzhalter 4">
            <a:extLst>
              <a:ext uri="{FF2B5EF4-FFF2-40B4-BE49-F238E27FC236}">
                <a16:creationId xmlns:a16="http://schemas.microsoft.com/office/drawing/2014/main" id="{2F02B0AD-C494-4B0C-949F-E243A47CFC80}"/>
              </a:ext>
            </a:extLst>
          </p:cNvPr>
          <p:cNvSpPr>
            <a:spLocks noGrp="1"/>
          </p:cNvSpPr>
          <p:nvPr>
            <p:ph type="ftr" sz="quarter" idx="11"/>
          </p:nvPr>
        </p:nvSpPr>
        <p:spPr>
          <a:xfrm>
            <a:off x="612000" y="6418800"/>
            <a:ext cx="9547761" cy="249556"/>
          </a:xfrm>
          <a:prstGeom prst="rect">
            <a:avLst/>
          </a:prstGeom>
        </p:spPr>
        <p:txBody>
          <a:bodyPr lIns="0" tIns="0" rIns="0" bIns="0"/>
          <a:lstStyle>
            <a:lvl1pPr algn="l">
              <a:defRPr sz="900"/>
            </a:lvl1pPr>
          </a:lstStyle>
          <a:p>
            <a:endParaRPr lang="de-DE" dirty="0"/>
          </a:p>
        </p:txBody>
      </p:sp>
      <p:sp>
        <p:nvSpPr>
          <p:cNvPr id="6" name="Foliennummernplatzhalter 5">
            <a:extLst>
              <a:ext uri="{FF2B5EF4-FFF2-40B4-BE49-F238E27FC236}">
                <a16:creationId xmlns:a16="http://schemas.microsoft.com/office/drawing/2014/main" id="{176CE7F7-2312-47A5-B6E2-EB71A9FD4107}"/>
              </a:ext>
            </a:extLst>
          </p:cNvPr>
          <p:cNvSpPr>
            <a:spLocks noGrp="1"/>
          </p:cNvSpPr>
          <p:nvPr>
            <p:ph type="sldNum" sz="quarter" idx="12"/>
          </p:nvPr>
        </p:nvSpPr>
        <p:spPr/>
        <p:txBody>
          <a:bodyPr/>
          <a:lstStyle/>
          <a:p>
            <a:fld id="{834DB83C-032D-4A21-973D-BE083915BE69}" type="slidenum">
              <a:rPr lang="de-DE" smtClean="0"/>
              <a:t>‹Nr.›</a:t>
            </a:fld>
            <a:endParaRPr lang="de-DE" dirty="0"/>
          </a:p>
        </p:txBody>
      </p:sp>
      <p:sp>
        <p:nvSpPr>
          <p:cNvPr id="8" name="Textplatzhalter 2">
            <a:extLst>
              <a:ext uri="{FF2B5EF4-FFF2-40B4-BE49-F238E27FC236}">
                <a16:creationId xmlns:a16="http://schemas.microsoft.com/office/drawing/2014/main" id="{20A7F4DE-972C-4FFF-AC29-A913FFA8F5A4}"/>
              </a:ext>
            </a:extLst>
          </p:cNvPr>
          <p:cNvSpPr>
            <a:spLocks noGrp="1"/>
          </p:cNvSpPr>
          <p:nvPr>
            <p:ph type="body" idx="14"/>
          </p:nvPr>
        </p:nvSpPr>
        <p:spPr>
          <a:xfrm>
            <a:off x="612000" y="2412000"/>
            <a:ext cx="4176000" cy="347980"/>
          </a:xfrm>
        </p:spPr>
        <p:txBody>
          <a:bodyPr anchor="t"/>
          <a:lstStyle>
            <a:lvl1pPr marL="0" indent="0">
              <a:lnSpc>
                <a:spcPts val="28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11" name="Inhaltsplatzhalter 9">
            <a:extLst>
              <a:ext uri="{FF2B5EF4-FFF2-40B4-BE49-F238E27FC236}">
                <a16:creationId xmlns:a16="http://schemas.microsoft.com/office/drawing/2014/main" id="{B172310F-617B-42DD-9CF8-083E403FD670}"/>
              </a:ext>
            </a:extLst>
          </p:cNvPr>
          <p:cNvSpPr>
            <a:spLocks noGrp="1"/>
          </p:cNvSpPr>
          <p:nvPr>
            <p:ph sz="quarter" idx="15"/>
          </p:nvPr>
        </p:nvSpPr>
        <p:spPr>
          <a:xfrm>
            <a:off x="5256000" y="684000"/>
            <a:ext cx="6372000" cy="5004000"/>
          </a:xfrm>
        </p:spPr>
        <p:txBody>
          <a:bodyPr/>
          <a:lstStyle/>
          <a:p>
            <a:pPr lvl="0"/>
            <a:endParaRPr lang="de-DE" dirty="0"/>
          </a:p>
        </p:txBody>
      </p:sp>
      <p:pic>
        <p:nvPicPr>
          <p:cNvPr id="9" name="Grafik 8">
            <a:extLst>
              <a:ext uri="{FF2B5EF4-FFF2-40B4-BE49-F238E27FC236}">
                <a16:creationId xmlns:a16="http://schemas.microsoft.com/office/drawing/2014/main" id="{A39FF5C2-206F-B14F-BA10-2988BC1784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5904" y="6174999"/>
            <a:ext cx="863998" cy="351359"/>
          </a:xfrm>
          <a:prstGeom prst="rect">
            <a:avLst/>
          </a:prstGeom>
        </p:spPr>
      </p:pic>
    </p:spTree>
    <p:extLst>
      <p:ext uri="{BB962C8B-B14F-4D97-AF65-F5344CB8AC3E}">
        <p14:creationId xmlns:p14="http://schemas.microsoft.com/office/powerpoint/2010/main" val="2382708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reiter Inhalt, z. b. Tabel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DF5D8A-0968-4B4D-967C-4DEEB66913E5}"/>
              </a:ext>
            </a:extLst>
          </p:cNvPr>
          <p:cNvSpPr>
            <a:spLocks noGrp="1"/>
          </p:cNvSpPr>
          <p:nvPr>
            <p:ph type="title"/>
          </p:nvPr>
        </p:nvSpPr>
        <p:spPr>
          <a:xfrm>
            <a:off x="612000" y="612000"/>
            <a:ext cx="10872000" cy="512961"/>
          </a:xfrm>
        </p:spPr>
        <p:txBody>
          <a:bodyPr/>
          <a:lstStyle/>
          <a:p>
            <a:r>
              <a:rPr lang="de-DE" dirty="0"/>
              <a:t>Mastertitelformat bearbeiten</a:t>
            </a:r>
          </a:p>
        </p:txBody>
      </p:sp>
      <p:sp>
        <p:nvSpPr>
          <p:cNvPr id="3" name="Inhaltsplatzhalter 2">
            <a:extLst>
              <a:ext uri="{FF2B5EF4-FFF2-40B4-BE49-F238E27FC236}">
                <a16:creationId xmlns:a16="http://schemas.microsoft.com/office/drawing/2014/main" id="{14B8B819-DAE7-4665-B0AA-997B200D7226}"/>
              </a:ext>
            </a:extLst>
          </p:cNvPr>
          <p:cNvSpPr>
            <a:spLocks noGrp="1"/>
          </p:cNvSpPr>
          <p:nvPr>
            <p:ph idx="1"/>
          </p:nvPr>
        </p:nvSpPr>
        <p:spPr>
          <a:xfrm>
            <a:off x="612000" y="1671019"/>
            <a:ext cx="10872000" cy="4300762"/>
          </a:xfrm>
        </p:spPr>
        <p:txBody>
          <a:bodyPr/>
          <a:lstStyle>
            <a:lvl1pPr>
              <a:defRPr/>
            </a:lvl1pPr>
          </a:lstStyle>
          <a:p>
            <a:pPr lvl="0"/>
            <a:r>
              <a:rPr lang="de-DE" dirty="0"/>
              <a:t>Mastertextformat bearbeiten</a:t>
            </a:r>
          </a:p>
        </p:txBody>
      </p:sp>
      <p:sp>
        <p:nvSpPr>
          <p:cNvPr id="5" name="Fußzeilenplatzhalter 4">
            <a:extLst>
              <a:ext uri="{FF2B5EF4-FFF2-40B4-BE49-F238E27FC236}">
                <a16:creationId xmlns:a16="http://schemas.microsoft.com/office/drawing/2014/main" id="{2F02B0AD-C494-4B0C-949F-E243A47CFC80}"/>
              </a:ext>
            </a:extLst>
          </p:cNvPr>
          <p:cNvSpPr>
            <a:spLocks noGrp="1"/>
          </p:cNvSpPr>
          <p:nvPr>
            <p:ph type="ftr" sz="quarter" idx="11"/>
          </p:nvPr>
        </p:nvSpPr>
        <p:spPr>
          <a:xfrm>
            <a:off x="612000" y="6418800"/>
            <a:ext cx="8352000" cy="249556"/>
          </a:xfrm>
          <a:prstGeom prst="rect">
            <a:avLst/>
          </a:prstGeom>
        </p:spPr>
        <p:txBody>
          <a:bodyPr lIns="0" tIns="0" rIns="0" bIns="0"/>
          <a:lstStyle>
            <a:lvl1pPr algn="l">
              <a:defRPr sz="900"/>
            </a:lvl1pPr>
          </a:lstStyle>
          <a:p>
            <a:endParaRPr lang="de-DE" dirty="0"/>
          </a:p>
        </p:txBody>
      </p:sp>
      <p:sp>
        <p:nvSpPr>
          <p:cNvPr id="6" name="Foliennummernplatzhalter 5">
            <a:extLst>
              <a:ext uri="{FF2B5EF4-FFF2-40B4-BE49-F238E27FC236}">
                <a16:creationId xmlns:a16="http://schemas.microsoft.com/office/drawing/2014/main" id="{176CE7F7-2312-47A5-B6E2-EB71A9FD4107}"/>
              </a:ext>
            </a:extLst>
          </p:cNvPr>
          <p:cNvSpPr>
            <a:spLocks noGrp="1"/>
          </p:cNvSpPr>
          <p:nvPr>
            <p:ph type="sldNum" sz="quarter" idx="12"/>
          </p:nvPr>
        </p:nvSpPr>
        <p:spPr/>
        <p:txBody>
          <a:bodyPr/>
          <a:lstStyle/>
          <a:p>
            <a:fld id="{834DB83C-032D-4A21-973D-BE083915BE69}" type="slidenum">
              <a:rPr lang="de-DE" smtClean="0"/>
              <a:t>‹Nr.›</a:t>
            </a:fld>
            <a:endParaRPr lang="de-DE" dirty="0"/>
          </a:p>
        </p:txBody>
      </p:sp>
      <p:sp>
        <p:nvSpPr>
          <p:cNvPr id="11" name="Textplatzhalter 2">
            <a:extLst>
              <a:ext uri="{FF2B5EF4-FFF2-40B4-BE49-F238E27FC236}">
                <a16:creationId xmlns:a16="http://schemas.microsoft.com/office/drawing/2014/main" id="{0C525222-95F5-4566-A8E0-9411FDA022A9}"/>
              </a:ext>
            </a:extLst>
          </p:cNvPr>
          <p:cNvSpPr>
            <a:spLocks noGrp="1"/>
          </p:cNvSpPr>
          <p:nvPr>
            <p:ph type="body" idx="14"/>
          </p:nvPr>
        </p:nvSpPr>
        <p:spPr>
          <a:xfrm>
            <a:off x="612000" y="1224000"/>
            <a:ext cx="8280000" cy="347980"/>
          </a:xfrm>
        </p:spPr>
        <p:txBody>
          <a:bodyPr anchor="t"/>
          <a:lstStyle>
            <a:lvl1pPr marL="0" indent="0">
              <a:lnSpc>
                <a:spcPts val="28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pic>
        <p:nvPicPr>
          <p:cNvPr id="9" name="Grafik 8">
            <a:extLst>
              <a:ext uri="{FF2B5EF4-FFF2-40B4-BE49-F238E27FC236}">
                <a16:creationId xmlns:a16="http://schemas.microsoft.com/office/drawing/2014/main" id="{EF0EA6B0-7739-5C44-B096-210F1D2846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5904" y="6174999"/>
            <a:ext cx="863998" cy="351359"/>
          </a:xfrm>
          <a:prstGeom prst="rect">
            <a:avLst/>
          </a:prstGeom>
        </p:spPr>
      </p:pic>
    </p:spTree>
    <p:extLst>
      <p:ext uri="{BB962C8B-B14F-4D97-AF65-F5344CB8AC3E}">
        <p14:creationId xmlns:p14="http://schemas.microsoft.com/office/powerpoint/2010/main" val="16611376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abel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DF5D8A-0968-4B4D-967C-4DEEB66913E5}"/>
              </a:ext>
            </a:extLst>
          </p:cNvPr>
          <p:cNvSpPr>
            <a:spLocks noGrp="1"/>
          </p:cNvSpPr>
          <p:nvPr>
            <p:ph type="title"/>
          </p:nvPr>
        </p:nvSpPr>
        <p:spPr>
          <a:xfrm>
            <a:off x="612000" y="612000"/>
            <a:ext cx="10872000" cy="512961"/>
          </a:xfrm>
        </p:spPr>
        <p:txBody>
          <a:bodyPr/>
          <a:lstStyle/>
          <a:p>
            <a:r>
              <a:rPr lang="de-DE" dirty="0"/>
              <a:t>Mastertitelformat bearbeiten</a:t>
            </a:r>
          </a:p>
        </p:txBody>
      </p:sp>
      <p:sp>
        <p:nvSpPr>
          <p:cNvPr id="5" name="Fußzeilenplatzhalter 4">
            <a:extLst>
              <a:ext uri="{FF2B5EF4-FFF2-40B4-BE49-F238E27FC236}">
                <a16:creationId xmlns:a16="http://schemas.microsoft.com/office/drawing/2014/main" id="{2F02B0AD-C494-4B0C-949F-E243A47CFC80}"/>
              </a:ext>
            </a:extLst>
          </p:cNvPr>
          <p:cNvSpPr>
            <a:spLocks noGrp="1"/>
          </p:cNvSpPr>
          <p:nvPr>
            <p:ph type="ftr" sz="quarter" idx="11"/>
          </p:nvPr>
        </p:nvSpPr>
        <p:spPr>
          <a:xfrm>
            <a:off x="612000" y="6418800"/>
            <a:ext cx="8352000" cy="249556"/>
          </a:xfrm>
          <a:prstGeom prst="rect">
            <a:avLst/>
          </a:prstGeom>
        </p:spPr>
        <p:txBody>
          <a:bodyPr lIns="0" tIns="0" rIns="0" bIns="0"/>
          <a:lstStyle>
            <a:lvl1pPr algn="l">
              <a:defRPr sz="900"/>
            </a:lvl1pPr>
          </a:lstStyle>
          <a:p>
            <a:endParaRPr lang="de-DE" dirty="0"/>
          </a:p>
        </p:txBody>
      </p:sp>
      <p:sp>
        <p:nvSpPr>
          <p:cNvPr id="6" name="Foliennummernplatzhalter 5">
            <a:extLst>
              <a:ext uri="{FF2B5EF4-FFF2-40B4-BE49-F238E27FC236}">
                <a16:creationId xmlns:a16="http://schemas.microsoft.com/office/drawing/2014/main" id="{176CE7F7-2312-47A5-B6E2-EB71A9FD4107}"/>
              </a:ext>
            </a:extLst>
          </p:cNvPr>
          <p:cNvSpPr>
            <a:spLocks noGrp="1"/>
          </p:cNvSpPr>
          <p:nvPr>
            <p:ph type="sldNum" sz="quarter" idx="12"/>
          </p:nvPr>
        </p:nvSpPr>
        <p:spPr/>
        <p:txBody>
          <a:bodyPr/>
          <a:lstStyle/>
          <a:p>
            <a:fld id="{834DB83C-032D-4A21-973D-BE083915BE69}" type="slidenum">
              <a:rPr lang="de-DE" smtClean="0"/>
              <a:t>‹Nr.›</a:t>
            </a:fld>
            <a:endParaRPr lang="de-DE" dirty="0"/>
          </a:p>
        </p:txBody>
      </p:sp>
      <p:sp>
        <p:nvSpPr>
          <p:cNvPr id="9" name="Textplatzhalter 2">
            <a:extLst>
              <a:ext uri="{FF2B5EF4-FFF2-40B4-BE49-F238E27FC236}">
                <a16:creationId xmlns:a16="http://schemas.microsoft.com/office/drawing/2014/main" id="{01849DDE-257D-4BBD-9AB6-F967F1CB7414}"/>
              </a:ext>
            </a:extLst>
          </p:cNvPr>
          <p:cNvSpPr>
            <a:spLocks noGrp="1"/>
          </p:cNvSpPr>
          <p:nvPr>
            <p:ph type="body" idx="14"/>
          </p:nvPr>
        </p:nvSpPr>
        <p:spPr>
          <a:xfrm>
            <a:off x="612000" y="1224000"/>
            <a:ext cx="8280000" cy="347980"/>
          </a:xfrm>
        </p:spPr>
        <p:txBody>
          <a:bodyPr anchor="t"/>
          <a:lstStyle>
            <a:lvl1pPr marL="0" indent="0">
              <a:lnSpc>
                <a:spcPts val="28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pic>
        <p:nvPicPr>
          <p:cNvPr id="7" name="Grafik 6">
            <a:extLst>
              <a:ext uri="{FF2B5EF4-FFF2-40B4-BE49-F238E27FC236}">
                <a16:creationId xmlns:a16="http://schemas.microsoft.com/office/drawing/2014/main" id="{71AF8961-73B4-644E-95FE-3B93E358A9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5904" y="6174999"/>
            <a:ext cx="863998" cy="351359"/>
          </a:xfrm>
          <a:prstGeom prst="rect">
            <a:avLst/>
          </a:prstGeom>
        </p:spPr>
      </p:pic>
    </p:spTree>
    <p:extLst>
      <p:ext uri="{BB962C8B-B14F-4D97-AF65-F5344CB8AC3E}">
        <p14:creationId xmlns:p14="http://schemas.microsoft.com/office/powerpoint/2010/main" val="21673880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bschnitt 2">
    <p:bg>
      <p:bgPr>
        <a:solidFill>
          <a:schemeClr val="bg2"/>
        </a:solidFill>
        <a:effectLst/>
      </p:bgPr>
    </p:bg>
    <p:spTree>
      <p:nvGrpSpPr>
        <p:cNvPr id="1" name=""/>
        <p:cNvGrpSpPr/>
        <p:nvPr/>
      </p:nvGrpSpPr>
      <p:grpSpPr>
        <a:xfrm>
          <a:off x="0" y="0"/>
          <a:ext cx="0" cy="0"/>
          <a:chOff x="0" y="0"/>
          <a:chExt cx="0" cy="0"/>
        </a:xfrm>
      </p:grpSpPr>
      <p:sp>
        <p:nvSpPr>
          <p:cNvPr id="9" name="Rechteck 11">
            <a:extLst>
              <a:ext uri="{FF2B5EF4-FFF2-40B4-BE49-F238E27FC236}">
                <a16:creationId xmlns:a16="http://schemas.microsoft.com/office/drawing/2014/main" id="{3A648781-9AAA-034B-A5A5-1465D2500A64}"/>
              </a:ext>
            </a:extLst>
          </p:cNvPr>
          <p:cNvSpPr/>
          <p:nvPr userDrawn="1"/>
        </p:nvSpPr>
        <p:spPr>
          <a:xfrm>
            <a:off x="-108000" y="-318892"/>
            <a:ext cx="10708660" cy="5317116"/>
          </a:xfrm>
          <a:custGeom>
            <a:avLst/>
            <a:gdLst>
              <a:gd name="connsiteX0" fmla="*/ 0 w 10708660"/>
              <a:gd name="connsiteY0" fmla="*/ 0 h 4860000"/>
              <a:gd name="connsiteX1" fmla="*/ 10708660 w 10708660"/>
              <a:gd name="connsiteY1" fmla="*/ 0 h 4860000"/>
              <a:gd name="connsiteX2" fmla="*/ 10708660 w 10708660"/>
              <a:gd name="connsiteY2" fmla="*/ 4860000 h 4860000"/>
              <a:gd name="connsiteX3" fmla="*/ 0 w 10708660"/>
              <a:gd name="connsiteY3" fmla="*/ 4860000 h 4860000"/>
              <a:gd name="connsiteX4" fmla="*/ 0 w 10708660"/>
              <a:gd name="connsiteY4" fmla="*/ 0 h 4860000"/>
              <a:gd name="connsiteX0" fmla="*/ 0 w 10708660"/>
              <a:gd name="connsiteY0" fmla="*/ 0 h 5848828"/>
              <a:gd name="connsiteX1" fmla="*/ 10708660 w 10708660"/>
              <a:gd name="connsiteY1" fmla="*/ 0 h 5848828"/>
              <a:gd name="connsiteX2" fmla="*/ 10708660 w 10708660"/>
              <a:gd name="connsiteY2" fmla="*/ 4860000 h 5848828"/>
              <a:gd name="connsiteX3" fmla="*/ 0 w 10708660"/>
              <a:gd name="connsiteY3" fmla="*/ 5848828 h 5848828"/>
              <a:gd name="connsiteX4" fmla="*/ 0 w 10708660"/>
              <a:gd name="connsiteY4" fmla="*/ 0 h 5848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08660" h="5848828">
                <a:moveTo>
                  <a:pt x="0" y="0"/>
                </a:moveTo>
                <a:lnTo>
                  <a:pt x="10708660" y="0"/>
                </a:lnTo>
                <a:lnTo>
                  <a:pt x="10708660" y="4860000"/>
                </a:lnTo>
                <a:lnTo>
                  <a:pt x="0" y="5848828"/>
                </a:lnTo>
                <a:lnTo>
                  <a:pt x="0" y="0"/>
                </a:lnTo>
                <a:close/>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C823C712-D5CC-4E9E-B4C2-79C447C204CC}"/>
              </a:ext>
            </a:extLst>
          </p:cNvPr>
          <p:cNvSpPr>
            <a:spLocks noGrp="1"/>
          </p:cNvSpPr>
          <p:nvPr>
            <p:ph type="title"/>
          </p:nvPr>
        </p:nvSpPr>
        <p:spPr>
          <a:xfrm>
            <a:off x="684000" y="1584001"/>
            <a:ext cx="6404554" cy="468000"/>
          </a:xfrm>
        </p:spPr>
        <p:txBody>
          <a:bodyPr anchor="t"/>
          <a:lstStyle>
            <a:lvl1pPr>
              <a:defRPr sz="3400" b="0">
                <a:solidFill>
                  <a:schemeClr val="tx1"/>
                </a:solidFill>
              </a:defRPr>
            </a:lvl1pPr>
          </a:lstStyle>
          <a:p>
            <a:r>
              <a:rPr lang="de-DE" dirty="0"/>
              <a:t>Mastertitelformat bearbeiten</a:t>
            </a:r>
          </a:p>
        </p:txBody>
      </p:sp>
      <p:sp>
        <p:nvSpPr>
          <p:cNvPr id="6" name="Foliennummernplatzhalter 5">
            <a:extLst>
              <a:ext uri="{FF2B5EF4-FFF2-40B4-BE49-F238E27FC236}">
                <a16:creationId xmlns:a16="http://schemas.microsoft.com/office/drawing/2014/main" id="{1C26E560-EEEE-4A53-BB25-0821FE930448}"/>
              </a:ext>
            </a:extLst>
          </p:cNvPr>
          <p:cNvSpPr>
            <a:spLocks noGrp="1"/>
          </p:cNvSpPr>
          <p:nvPr>
            <p:ph type="sldNum" sz="quarter" idx="12"/>
          </p:nvPr>
        </p:nvSpPr>
        <p:spPr/>
        <p:txBody>
          <a:bodyPr/>
          <a:lstStyle>
            <a:lvl1pPr>
              <a:defRPr>
                <a:solidFill>
                  <a:schemeClr val="tx1"/>
                </a:solidFill>
              </a:defRPr>
            </a:lvl1pPr>
          </a:lstStyle>
          <a:p>
            <a:fld id="{834DB83C-032D-4A21-973D-BE083915BE69}" type="slidenum">
              <a:rPr lang="de-DE" smtClean="0"/>
              <a:pPr/>
              <a:t>‹Nr.›</a:t>
            </a:fld>
            <a:endParaRPr lang="de-DE" dirty="0"/>
          </a:p>
        </p:txBody>
      </p:sp>
      <p:sp>
        <p:nvSpPr>
          <p:cNvPr id="5" name="Rechteck 4">
            <a:extLst>
              <a:ext uri="{FF2B5EF4-FFF2-40B4-BE49-F238E27FC236}">
                <a16:creationId xmlns:a16="http://schemas.microsoft.com/office/drawing/2014/main" id="{8A8ABBC7-C52D-4715-B830-C3FE8A76D2F4}"/>
              </a:ext>
            </a:extLst>
          </p:cNvPr>
          <p:cNvSpPr/>
          <p:nvPr userDrawn="1"/>
        </p:nvSpPr>
        <p:spPr>
          <a:xfrm>
            <a:off x="657225" y="675687"/>
            <a:ext cx="180975" cy="468000"/>
          </a:xfrm>
          <a:custGeom>
            <a:avLst/>
            <a:gdLst>
              <a:gd name="connsiteX0" fmla="*/ 0 w 180975"/>
              <a:gd name="connsiteY0" fmla="*/ 0 h 468000"/>
              <a:gd name="connsiteX1" fmla="*/ 180975 w 180975"/>
              <a:gd name="connsiteY1" fmla="*/ 0 h 468000"/>
              <a:gd name="connsiteX2" fmla="*/ 180975 w 180975"/>
              <a:gd name="connsiteY2" fmla="*/ 468000 h 468000"/>
              <a:gd name="connsiteX3" fmla="*/ 0 w 180975"/>
              <a:gd name="connsiteY3" fmla="*/ 468000 h 468000"/>
              <a:gd name="connsiteX4" fmla="*/ 0 w 180975"/>
              <a:gd name="connsiteY4" fmla="*/ 0 h 468000"/>
              <a:gd name="connsiteX0" fmla="*/ 0 w 180975"/>
              <a:gd name="connsiteY0" fmla="*/ 0 h 468000"/>
              <a:gd name="connsiteX1" fmla="*/ 180975 w 180975"/>
              <a:gd name="connsiteY1" fmla="*/ 0 h 468000"/>
              <a:gd name="connsiteX2" fmla="*/ 180975 w 180975"/>
              <a:gd name="connsiteY2" fmla="*/ 442600 h 468000"/>
              <a:gd name="connsiteX3" fmla="*/ 0 w 180975"/>
              <a:gd name="connsiteY3" fmla="*/ 468000 h 468000"/>
              <a:gd name="connsiteX4" fmla="*/ 0 w 180975"/>
              <a:gd name="connsiteY4" fmla="*/ 0 h 468000"/>
              <a:gd name="connsiteX0" fmla="*/ 0 w 180975"/>
              <a:gd name="connsiteY0" fmla="*/ 0 h 468000"/>
              <a:gd name="connsiteX1" fmla="*/ 180975 w 180975"/>
              <a:gd name="connsiteY1" fmla="*/ 0 h 468000"/>
              <a:gd name="connsiteX2" fmla="*/ 180975 w 180975"/>
              <a:gd name="connsiteY2" fmla="*/ 445775 h 468000"/>
              <a:gd name="connsiteX3" fmla="*/ 0 w 180975"/>
              <a:gd name="connsiteY3" fmla="*/ 468000 h 468000"/>
              <a:gd name="connsiteX4" fmla="*/ 0 w 180975"/>
              <a:gd name="connsiteY4" fmla="*/ 0 h 46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75" h="468000">
                <a:moveTo>
                  <a:pt x="0" y="0"/>
                </a:moveTo>
                <a:lnTo>
                  <a:pt x="180975" y="0"/>
                </a:lnTo>
                <a:lnTo>
                  <a:pt x="180975" y="445775"/>
                </a:lnTo>
                <a:lnTo>
                  <a:pt x="0" y="468000"/>
                </a:lnTo>
                <a:lnTo>
                  <a:pt x="0" y="0"/>
                </a:lnTo>
                <a:close/>
              </a:path>
            </a:pathLst>
          </a:cu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4">
            <a:extLst>
              <a:ext uri="{FF2B5EF4-FFF2-40B4-BE49-F238E27FC236}">
                <a16:creationId xmlns:a16="http://schemas.microsoft.com/office/drawing/2014/main" id="{69BB6300-E625-4B5B-A424-260717B05F26}"/>
              </a:ext>
            </a:extLst>
          </p:cNvPr>
          <p:cNvSpPr/>
          <p:nvPr userDrawn="1"/>
        </p:nvSpPr>
        <p:spPr>
          <a:xfrm>
            <a:off x="946200" y="675687"/>
            <a:ext cx="180975" cy="426038"/>
          </a:xfrm>
          <a:custGeom>
            <a:avLst/>
            <a:gdLst>
              <a:gd name="connsiteX0" fmla="*/ 0 w 180975"/>
              <a:gd name="connsiteY0" fmla="*/ 0 h 468000"/>
              <a:gd name="connsiteX1" fmla="*/ 180975 w 180975"/>
              <a:gd name="connsiteY1" fmla="*/ 0 h 468000"/>
              <a:gd name="connsiteX2" fmla="*/ 180975 w 180975"/>
              <a:gd name="connsiteY2" fmla="*/ 468000 h 468000"/>
              <a:gd name="connsiteX3" fmla="*/ 0 w 180975"/>
              <a:gd name="connsiteY3" fmla="*/ 468000 h 468000"/>
              <a:gd name="connsiteX4" fmla="*/ 0 w 180975"/>
              <a:gd name="connsiteY4" fmla="*/ 0 h 468000"/>
              <a:gd name="connsiteX0" fmla="*/ 0 w 180975"/>
              <a:gd name="connsiteY0" fmla="*/ 0 h 468000"/>
              <a:gd name="connsiteX1" fmla="*/ 180975 w 180975"/>
              <a:gd name="connsiteY1" fmla="*/ 0 h 468000"/>
              <a:gd name="connsiteX2" fmla="*/ 180975 w 180975"/>
              <a:gd name="connsiteY2" fmla="*/ 442600 h 468000"/>
              <a:gd name="connsiteX3" fmla="*/ 0 w 180975"/>
              <a:gd name="connsiteY3" fmla="*/ 468000 h 468000"/>
              <a:gd name="connsiteX4" fmla="*/ 0 w 180975"/>
              <a:gd name="connsiteY4" fmla="*/ 0 h 468000"/>
              <a:gd name="connsiteX0" fmla="*/ 0 w 180975"/>
              <a:gd name="connsiteY0" fmla="*/ 0 h 468000"/>
              <a:gd name="connsiteX1" fmla="*/ 180975 w 180975"/>
              <a:gd name="connsiteY1" fmla="*/ 0 h 468000"/>
              <a:gd name="connsiteX2" fmla="*/ 180975 w 180975"/>
              <a:gd name="connsiteY2" fmla="*/ 445775 h 468000"/>
              <a:gd name="connsiteX3" fmla="*/ 0 w 180975"/>
              <a:gd name="connsiteY3" fmla="*/ 468000 h 468000"/>
              <a:gd name="connsiteX4" fmla="*/ 0 w 180975"/>
              <a:gd name="connsiteY4" fmla="*/ 0 h 46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75" h="468000">
                <a:moveTo>
                  <a:pt x="0" y="0"/>
                </a:moveTo>
                <a:lnTo>
                  <a:pt x="180975" y="0"/>
                </a:lnTo>
                <a:lnTo>
                  <a:pt x="180975" y="445775"/>
                </a:lnTo>
                <a:lnTo>
                  <a:pt x="0" y="468000"/>
                </a:lnTo>
                <a:lnTo>
                  <a:pt x="0" y="0"/>
                </a:lnTo>
                <a:close/>
              </a:path>
            </a:pathLst>
          </a:cu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Bildplatzhalter 2">
            <a:extLst>
              <a:ext uri="{FF2B5EF4-FFF2-40B4-BE49-F238E27FC236}">
                <a16:creationId xmlns:a16="http://schemas.microsoft.com/office/drawing/2014/main" id="{662A5A89-7517-FF4D-BFFC-93C5C30068CB}"/>
              </a:ext>
            </a:extLst>
          </p:cNvPr>
          <p:cNvSpPr>
            <a:spLocks noGrp="1"/>
          </p:cNvSpPr>
          <p:nvPr>
            <p:ph type="pic" idx="13"/>
          </p:nvPr>
        </p:nvSpPr>
        <p:spPr>
          <a:xfrm>
            <a:off x="7716013" y="2963533"/>
            <a:ext cx="2268001" cy="2065109"/>
          </a:xfrm>
        </p:spPr>
        <p:txBody>
          <a:bodyPr anchor="ctr">
            <a:noAutofit/>
          </a:bodyPr>
          <a:lstStyle>
            <a:lvl1pPr marL="0" indent="0" algn="ctr">
              <a:lnSpc>
                <a:spcPct val="100000"/>
              </a:lnSpc>
              <a:buNone/>
              <a:defRPr sz="21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 durch Klicken auf Symbol hinzufügen</a:t>
            </a:r>
          </a:p>
        </p:txBody>
      </p:sp>
      <p:pic>
        <p:nvPicPr>
          <p:cNvPr id="11" name="Grafik 10">
            <a:extLst>
              <a:ext uri="{FF2B5EF4-FFF2-40B4-BE49-F238E27FC236}">
                <a16:creationId xmlns:a16="http://schemas.microsoft.com/office/drawing/2014/main" id="{4769C624-11FB-764A-AB7A-CAF55727E0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5904" y="6174999"/>
            <a:ext cx="863998" cy="351359"/>
          </a:xfrm>
          <a:prstGeom prst="rect">
            <a:avLst/>
          </a:prstGeom>
        </p:spPr>
      </p:pic>
      <p:sp>
        <p:nvSpPr>
          <p:cNvPr id="14" name="Inhaltsplatzhalter 2">
            <a:extLst>
              <a:ext uri="{FF2B5EF4-FFF2-40B4-BE49-F238E27FC236}">
                <a16:creationId xmlns:a16="http://schemas.microsoft.com/office/drawing/2014/main" id="{C7BE21CC-E1CC-5C43-888A-2AB1515AABFB}"/>
              </a:ext>
            </a:extLst>
          </p:cNvPr>
          <p:cNvSpPr>
            <a:spLocks noGrp="1"/>
          </p:cNvSpPr>
          <p:nvPr>
            <p:ph idx="1"/>
          </p:nvPr>
        </p:nvSpPr>
        <p:spPr>
          <a:xfrm>
            <a:off x="7716013" y="5222246"/>
            <a:ext cx="2268001" cy="238848"/>
          </a:xfrm>
        </p:spPr>
        <p:txBody>
          <a:bodyPr/>
          <a:lstStyle>
            <a:lvl1pPr>
              <a:defRPr sz="1300">
                <a:solidFill>
                  <a:schemeClr val="tx1"/>
                </a:solidFill>
              </a:defRPr>
            </a:lvl1pPr>
          </a:lstStyle>
          <a:p>
            <a:pPr lvl="0"/>
            <a:r>
              <a:rPr lang="de-DE" dirty="0"/>
              <a:t>Mastertextformat bearbeiten</a:t>
            </a:r>
          </a:p>
        </p:txBody>
      </p:sp>
    </p:spTree>
    <p:extLst>
      <p:ext uri="{BB962C8B-B14F-4D97-AF65-F5344CB8AC3E}">
        <p14:creationId xmlns:p14="http://schemas.microsoft.com/office/powerpoint/2010/main" val="7832804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Abschnitt 2">
    <p:bg>
      <p:bgPr>
        <a:solidFill>
          <a:srgbClr val="EBF5FF"/>
        </a:solidFill>
        <a:effectLst/>
      </p:bgPr>
    </p:bg>
    <p:spTree>
      <p:nvGrpSpPr>
        <p:cNvPr id="1" name=""/>
        <p:cNvGrpSpPr/>
        <p:nvPr/>
      </p:nvGrpSpPr>
      <p:grpSpPr>
        <a:xfrm>
          <a:off x="0" y="0"/>
          <a:ext cx="0" cy="0"/>
          <a:chOff x="0" y="0"/>
          <a:chExt cx="0" cy="0"/>
        </a:xfrm>
      </p:grpSpPr>
      <p:sp>
        <p:nvSpPr>
          <p:cNvPr id="9" name="Rechteck 11">
            <a:extLst>
              <a:ext uri="{FF2B5EF4-FFF2-40B4-BE49-F238E27FC236}">
                <a16:creationId xmlns:a16="http://schemas.microsoft.com/office/drawing/2014/main" id="{3A648781-9AAA-034B-A5A5-1465D2500A64}"/>
              </a:ext>
            </a:extLst>
          </p:cNvPr>
          <p:cNvSpPr/>
          <p:nvPr userDrawn="1"/>
        </p:nvSpPr>
        <p:spPr>
          <a:xfrm>
            <a:off x="-108000" y="-318892"/>
            <a:ext cx="10708660" cy="5317116"/>
          </a:xfrm>
          <a:custGeom>
            <a:avLst/>
            <a:gdLst>
              <a:gd name="connsiteX0" fmla="*/ 0 w 10708660"/>
              <a:gd name="connsiteY0" fmla="*/ 0 h 4860000"/>
              <a:gd name="connsiteX1" fmla="*/ 10708660 w 10708660"/>
              <a:gd name="connsiteY1" fmla="*/ 0 h 4860000"/>
              <a:gd name="connsiteX2" fmla="*/ 10708660 w 10708660"/>
              <a:gd name="connsiteY2" fmla="*/ 4860000 h 4860000"/>
              <a:gd name="connsiteX3" fmla="*/ 0 w 10708660"/>
              <a:gd name="connsiteY3" fmla="*/ 4860000 h 4860000"/>
              <a:gd name="connsiteX4" fmla="*/ 0 w 10708660"/>
              <a:gd name="connsiteY4" fmla="*/ 0 h 4860000"/>
              <a:gd name="connsiteX0" fmla="*/ 0 w 10708660"/>
              <a:gd name="connsiteY0" fmla="*/ 0 h 5848828"/>
              <a:gd name="connsiteX1" fmla="*/ 10708660 w 10708660"/>
              <a:gd name="connsiteY1" fmla="*/ 0 h 5848828"/>
              <a:gd name="connsiteX2" fmla="*/ 10708660 w 10708660"/>
              <a:gd name="connsiteY2" fmla="*/ 4860000 h 5848828"/>
              <a:gd name="connsiteX3" fmla="*/ 0 w 10708660"/>
              <a:gd name="connsiteY3" fmla="*/ 5848828 h 5848828"/>
              <a:gd name="connsiteX4" fmla="*/ 0 w 10708660"/>
              <a:gd name="connsiteY4" fmla="*/ 0 h 5848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08660" h="5848828">
                <a:moveTo>
                  <a:pt x="0" y="0"/>
                </a:moveTo>
                <a:lnTo>
                  <a:pt x="10708660" y="0"/>
                </a:lnTo>
                <a:lnTo>
                  <a:pt x="10708660" y="4860000"/>
                </a:lnTo>
                <a:lnTo>
                  <a:pt x="0" y="5848828"/>
                </a:lnTo>
                <a:lnTo>
                  <a:pt x="0" y="0"/>
                </a:lnTo>
                <a:close/>
              </a:path>
            </a:pathLst>
          </a:cu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C823C712-D5CC-4E9E-B4C2-79C447C204CC}"/>
              </a:ext>
            </a:extLst>
          </p:cNvPr>
          <p:cNvSpPr>
            <a:spLocks noGrp="1"/>
          </p:cNvSpPr>
          <p:nvPr>
            <p:ph type="title"/>
          </p:nvPr>
        </p:nvSpPr>
        <p:spPr>
          <a:xfrm>
            <a:off x="684000" y="1584001"/>
            <a:ext cx="6404554" cy="468000"/>
          </a:xfrm>
        </p:spPr>
        <p:txBody>
          <a:bodyPr anchor="t"/>
          <a:lstStyle>
            <a:lvl1pPr>
              <a:defRPr sz="3400" b="0">
                <a:solidFill>
                  <a:schemeClr val="tx1"/>
                </a:solidFill>
              </a:defRPr>
            </a:lvl1pPr>
          </a:lstStyle>
          <a:p>
            <a:r>
              <a:rPr lang="de-DE" dirty="0"/>
              <a:t>Mastertitelformat bearbeiten</a:t>
            </a:r>
          </a:p>
        </p:txBody>
      </p:sp>
      <p:sp>
        <p:nvSpPr>
          <p:cNvPr id="6" name="Foliennummernplatzhalter 5">
            <a:extLst>
              <a:ext uri="{FF2B5EF4-FFF2-40B4-BE49-F238E27FC236}">
                <a16:creationId xmlns:a16="http://schemas.microsoft.com/office/drawing/2014/main" id="{1C26E560-EEEE-4A53-BB25-0821FE930448}"/>
              </a:ext>
            </a:extLst>
          </p:cNvPr>
          <p:cNvSpPr>
            <a:spLocks noGrp="1"/>
          </p:cNvSpPr>
          <p:nvPr>
            <p:ph type="sldNum" sz="quarter" idx="12"/>
          </p:nvPr>
        </p:nvSpPr>
        <p:spPr/>
        <p:txBody>
          <a:bodyPr/>
          <a:lstStyle>
            <a:lvl1pPr>
              <a:defRPr>
                <a:solidFill>
                  <a:schemeClr val="tx1"/>
                </a:solidFill>
              </a:defRPr>
            </a:lvl1pPr>
          </a:lstStyle>
          <a:p>
            <a:fld id="{834DB83C-032D-4A21-973D-BE083915BE69}" type="slidenum">
              <a:rPr lang="de-DE" smtClean="0"/>
              <a:pPr/>
              <a:t>‹Nr.›</a:t>
            </a:fld>
            <a:endParaRPr lang="de-DE" dirty="0"/>
          </a:p>
        </p:txBody>
      </p:sp>
      <p:sp>
        <p:nvSpPr>
          <p:cNvPr id="8" name="Inhaltsplatzhalter 2">
            <a:extLst>
              <a:ext uri="{FF2B5EF4-FFF2-40B4-BE49-F238E27FC236}">
                <a16:creationId xmlns:a16="http://schemas.microsoft.com/office/drawing/2014/main" id="{4F59473D-80B2-4AFA-AD9F-E8B6E2238EF6}"/>
              </a:ext>
            </a:extLst>
          </p:cNvPr>
          <p:cNvSpPr>
            <a:spLocks noGrp="1"/>
          </p:cNvSpPr>
          <p:nvPr>
            <p:ph idx="1"/>
          </p:nvPr>
        </p:nvSpPr>
        <p:spPr>
          <a:xfrm>
            <a:off x="7716013" y="5222246"/>
            <a:ext cx="2268001" cy="238848"/>
          </a:xfrm>
        </p:spPr>
        <p:txBody>
          <a:bodyPr/>
          <a:lstStyle>
            <a:lvl1pPr>
              <a:defRPr sz="1300">
                <a:solidFill>
                  <a:schemeClr val="tx1"/>
                </a:solidFill>
              </a:defRPr>
            </a:lvl1pPr>
          </a:lstStyle>
          <a:p>
            <a:pPr lvl="0"/>
            <a:r>
              <a:rPr lang="de-DE" dirty="0"/>
              <a:t>Mastertextformat bearbeiten</a:t>
            </a:r>
          </a:p>
        </p:txBody>
      </p:sp>
      <p:sp>
        <p:nvSpPr>
          <p:cNvPr id="5" name="Rechteck 4">
            <a:extLst>
              <a:ext uri="{FF2B5EF4-FFF2-40B4-BE49-F238E27FC236}">
                <a16:creationId xmlns:a16="http://schemas.microsoft.com/office/drawing/2014/main" id="{8A8ABBC7-C52D-4715-B830-C3FE8A76D2F4}"/>
              </a:ext>
            </a:extLst>
          </p:cNvPr>
          <p:cNvSpPr/>
          <p:nvPr userDrawn="1"/>
        </p:nvSpPr>
        <p:spPr>
          <a:xfrm>
            <a:off x="657225" y="675687"/>
            <a:ext cx="180975" cy="468000"/>
          </a:xfrm>
          <a:custGeom>
            <a:avLst/>
            <a:gdLst>
              <a:gd name="connsiteX0" fmla="*/ 0 w 180975"/>
              <a:gd name="connsiteY0" fmla="*/ 0 h 468000"/>
              <a:gd name="connsiteX1" fmla="*/ 180975 w 180975"/>
              <a:gd name="connsiteY1" fmla="*/ 0 h 468000"/>
              <a:gd name="connsiteX2" fmla="*/ 180975 w 180975"/>
              <a:gd name="connsiteY2" fmla="*/ 468000 h 468000"/>
              <a:gd name="connsiteX3" fmla="*/ 0 w 180975"/>
              <a:gd name="connsiteY3" fmla="*/ 468000 h 468000"/>
              <a:gd name="connsiteX4" fmla="*/ 0 w 180975"/>
              <a:gd name="connsiteY4" fmla="*/ 0 h 468000"/>
              <a:gd name="connsiteX0" fmla="*/ 0 w 180975"/>
              <a:gd name="connsiteY0" fmla="*/ 0 h 468000"/>
              <a:gd name="connsiteX1" fmla="*/ 180975 w 180975"/>
              <a:gd name="connsiteY1" fmla="*/ 0 h 468000"/>
              <a:gd name="connsiteX2" fmla="*/ 180975 w 180975"/>
              <a:gd name="connsiteY2" fmla="*/ 442600 h 468000"/>
              <a:gd name="connsiteX3" fmla="*/ 0 w 180975"/>
              <a:gd name="connsiteY3" fmla="*/ 468000 h 468000"/>
              <a:gd name="connsiteX4" fmla="*/ 0 w 180975"/>
              <a:gd name="connsiteY4" fmla="*/ 0 h 468000"/>
              <a:gd name="connsiteX0" fmla="*/ 0 w 180975"/>
              <a:gd name="connsiteY0" fmla="*/ 0 h 468000"/>
              <a:gd name="connsiteX1" fmla="*/ 180975 w 180975"/>
              <a:gd name="connsiteY1" fmla="*/ 0 h 468000"/>
              <a:gd name="connsiteX2" fmla="*/ 180975 w 180975"/>
              <a:gd name="connsiteY2" fmla="*/ 445775 h 468000"/>
              <a:gd name="connsiteX3" fmla="*/ 0 w 180975"/>
              <a:gd name="connsiteY3" fmla="*/ 468000 h 468000"/>
              <a:gd name="connsiteX4" fmla="*/ 0 w 180975"/>
              <a:gd name="connsiteY4" fmla="*/ 0 h 46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75" h="468000">
                <a:moveTo>
                  <a:pt x="0" y="0"/>
                </a:moveTo>
                <a:lnTo>
                  <a:pt x="180975" y="0"/>
                </a:lnTo>
                <a:lnTo>
                  <a:pt x="180975" y="445775"/>
                </a:lnTo>
                <a:lnTo>
                  <a:pt x="0" y="468000"/>
                </a:lnTo>
                <a:lnTo>
                  <a:pt x="0" y="0"/>
                </a:lnTo>
                <a:close/>
              </a:path>
            </a:pathLst>
          </a:cu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4">
            <a:extLst>
              <a:ext uri="{FF2B5EF4-FFF2-40B4-BE49-F238E27FC236}">
                <a16:creationId xmlns:a16="http://schemas.microsoft.com/office/drawing/2014/main" id="{69BB6300-E625-4B5B-A424-260717B05F26}"/>
              </a:ext>
            </a:extLst>
          </p:cNvPr>
          <p:cNvSpPr/>
          <p:nvPr userDrawn="1"/>
        </p:nvSpPr>
        <p:spPr>
          <a:xfrm>
            <a:off x="946200" y="675687"/>
            <a:ext cx="180975" cy="426038"/>
          </a:xfrm>
          <a:custGeom>
            <a:avLst/>
            <a:gdLst>
              <a:gd name="connsiteX0" fmla="*/ 0 w 180975"/>
              <a:gd name="connsiteY0" fmla="*/ 0 h 468000"/>
              <a:gd name="connsiteX1" fmla="*/ 180975 w 180975"/>
              <a:gd name="connsiteY1" fmla="*/ 0 h 468000"/>
              <a:gd name="connsiteX2" fmla="*/ 180975 w 180975"/>
              <a:gd name="connsiteY2" fmla="*/ 468000 h 468000"/>
              <a:gd name="connsiteX3" fmla="*/ 0 w 180975"/>
              <a:gd name="connsiteY3" fmla="*/ 468000 h 468000"/>
              <a:gd name="connsiteX4" fmla="*/ 0 w 180975"/>
              <a:gd name="connsiteY4" fmla="*/ 0 h 468000"/>
              <a:gd name="connsiteX0" fmla="*/ 0 w 180975"/>
              <a:gd name="connsiteY0" fmla="*/ 0 h 468000"/>
              <a:gd name="connsiteX1" fmla="*/ 180975 w 180975"/>
              <a:gd name="connsiteY1" fmla="*/ 0 h 468000"/>
              <a:gd name="connsiteX2" fmla="*/ 180975 w 180975"/>
              <a:gd name="connsiteY2" fmla="*/ 442600 h 468000"/>
              <a:gd name="connsiteX3" fmla="*/ 0 w 180975"/>
              <a:gd name="connsiteY3" fmla="*/ 468000 h 468000"/>
              <a:gd name="connsiteX4" fmla="*/ 0 w 180975"/>
              <a:gd name="connsiteY4" fmla="*/ 0 h 468000"/>
              <a:gd name="connsiteX0" fmla="*/ 0 w 180975"/>
              <a:gd name="connsiteY0" fmla="*/ 0 h 468000"/>
              <a:gd name="connsiteX1" fmla="*/ 180975 w 180975"/>
              <a:gd name="connsiteY1" fmla="*/ 0 h 468000"/>
              <a:gd name="connsiteX2" fmla="*/ 180975 w 180975"/>
              <a:gd name="connsiteY2" fmla="*/ 445775 h 468000"/>
              <a:gd name="connsiteX3" fmla="*/ 0 w 180975"/>
              <a:gd name="connsiteY3" fmla="*/ 468000 h 468000"/>
              <a:gd name="connsiteX4" fmla="*/ 0 w 180975"/>
              <a:gd name="connsiteY4" fmla="*/ 0 h 46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75" h="468000">
                <a:moveTo>
                  <a:pt x="0" y="0"/>
                </a:moveTo>
                <a:lnTo>
                  <a:pt x="180975" y="0"/>
                </a:lnTo>
                <a:lnTo>
                  <a:pt x="180975" y="445775"/>
                </a:lnTo>
                <a:lnTo>
                  <a:pt x="0" y="468000"/>
                </a:lnTo>
                <a:lnTo>
                  <a:pt x="0" y="0"/>
                </a:lnTo>
                <a:close/>
              </a:path>
            </a:pathLst>
          </a:cu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Bildplatzhalter 2">
            <a:extLst>
              <a:ext uri="{FF2B5EF4-FFF2-40B4-BE49-F238E27FC236}">
                <a16:creationId xmlns:a16="http://schemas.microsoft.com/office/drawing/2014/main" id="{662A5A89-7517-FF4D-BFFC-93C5C30068CB}"/>
              </a:ext>
            </a:extLst>
          </p:cNvPr>
          <p:cNvSpPr>
            <a:spLocks noGrp="1"/>
          </p:cNvSpPr>
          <p:nvPr>
            <p:ph type="pic" idx="13"/>
          </p:nvPr>
        </p:nvSpPr>
        <p:spPr>
          <a:xfrm>
            <a:off x="7716013" y="2963533"/>
            <a:ext cx="2268001" cy="2065109"/>
          </a:xfrm>
        </p:spPr>
        <p:txBody>
          <a:bodyPr anchor="ctr">
            <a:noAutofit/>
          </a:bodyPr>
          <a:lstStyle>
            <a:lvl1pPr marL="0" indent="0" algn="ctr">
              <a:lnSpc>
                <a:spcPct val="100000"/>
              </a:lnSpc>
              <a:buNone/>
              <a:defRPr sz="21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 durch Klicken auf Symbol hinzufügen</a:t>
            </a:r>
          </a:p>
        </p:txBody>
      </p:sp>
      <p:pic>
        <p:nvPicPr>
          <p:cNvPr id="11" name="Grafik 10">
            <a:extLst>
              <a:ext uri="{FF2B5EF4-FFF2-40B4-BE49-F238E27FC236}">
                <a16:creationId xmlns:a16="http://schemas.microsoft.com/office/drawing/2014/main" id="{F7444E5F-12A2-C34D-B808-E32051F7AA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5904" y="6174999"/>
            <a:ext cx="863998" cy="351359"/>
          </a:xfrm>
          <a:prstGeom prst="rect">
            <a:avLst/>
          </a:prstGeom>
        </p:spPr>
      </p:pic>
    </p:spTree>
    <p:extLst>
      <p:ext uri="{BB962C8B-B14F-4D97-AF65-F5344CB8AC3E}">
        <p14:creationId xmlns:p14="http://schemas.microsoft.com/office/powerpoint/2010/main" val="3972391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elfolie 1">
    <p:bg>
      <p:bgPr>
        <a:solidFill>
          <a:schemeClr val="tx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ABB151-FF5F-4D1E-BA50-24AD21A2102F}"/>
              </a:ext>
            </a:extLst>
          </p:cNvPr>
          <p:cNvSpPr>
            <a:spLocks noGrp="1"/>
          </p:cNvSpPr>
          <p:nvPr>
            <p:ph type="ctrTitle"/>
          </p:nvPr>
        </p:nvSpPr>
        <p:spPr>
          <a:xfrm>
            <a:off x="6732000" y="1764000"/>
            <a:ext cx="4117232" cy="1169551"/>
          </a:xfrm>
        </p:spPr>
        <p:txBody>
          <a:bodyPr anchor="t"/>
          <a:lstStyle>
            <a:lvl1pPr algn="l">
              <a:lnSpc>
                <a:spcPct val="100000"/>
              </a:lnSpc>
              <a:defRPr sz="3800">
                <a:solidFill>
                  <a:schemeClr val="bg1"/>
                </a:solidFill>
              </a:defRPr>
            </a:lvl1pPr>
          </a:lstStyle>
          <a:p>
            <a:r>
              <a:rPr lang="de-DE" dirty="0"/>
              <a:t>Mastertitelformat bearbeiten</a:t>
            </a:r>
          </a:p>
        </p:txBody>
      </p:sp>
      <p:sp>
        <p:nvSpPr>
          <p:cNvPr id="3" name="Untertitel 2">
            <a:extLst>
              <a:ext uri="{FF2B5EF4-FFF2-40B4-BE49-F238E27FC236}">
                <a16:creationId xmlns:a16="http://schemas.microsoft.com/office/drawing/2014/main" id="{FD80E5D4-B1CD-49AE-967F-95492AF6FCD3}"/>
              </a:ext>
            </a:extLst>
          </p:cNvPr>
          <p:cNvSpPr>
            <a:spLocks noGrp="1"/>
          </p:cNvSpPr>
          <p:nvPr>
            <p:ph type="subTitle" idx="1"/>
          </p:nvPr>
        </p:nvSpPr>
        <p:spPr>
          <a:xfrm>
            <a:off x="6732000" y="3924000"/>
            <a:ext cx="3960000" cy="615553"/>
          </a:xfrm>
        </p:spPr>
        <p:txBody>
          <a:bodyPr/>
          <a:lstStyle>
            <a:lvl1pPr marL="0" indent="0" algn="l">
              <a:lnSpc>
                <a:spcPct val="100000"/>
              </a:lnSpc>
              <a:buNone/>
              <a:defRPr sz="20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9" name="Rechteck 8">
            <a:extLst>
              <a:ext uri="{FF2B5EF4-FFF2-40B4-BE49-F238E27FC236}">
                <a16:creationId xmlns:a16="http://schemas.microsoft.com/office/drawing/2014/main" id="{57143209-BB10-4940-9861-1B20AA08F0E7}"/>
              </a:ext>
            </a:extLst>
          </p:cNvPr>
          <p:cNvSpPr/>
          <p:nvPr userDrawn="1"/>
        </p:nvSpPr>
        <p:spPr>
          <a:xfrm>
            <a:off x="-108000" y="-106878"/>
            <a:ext cx="5711003" cy="4896000"/>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Bildplatzhalter 2">
            <a:extLst>
              <a:ext uri="{FF2B5EF4-FFF2-40B4-BE49-F238E27FC236}">
                <a16:creationId xmlns:a16="http://schemas.microsoft.com/office/drawing/2014/main" id="{F07140FD-6BF3-4F96-8F7F-EC7EDB09E0F0}"/>
              </a:ext>
            </a:extLst>
          </p:cNvPr>
          <p:cNvSpPr>
            <a:spLocks noGrp="1"/>
          </p:cNvSpPr>
          <p:nvPr>
            <p:ph type="pic" idx="10"/>
          </p:nvPr>
        </p:nvSpPr>
        <p:spPr>
          <a:xfrm>
            <a:off x="0" y="648000"/>
            <a:ext cx="4745566" cy="5472000"/>
          </a:xfrm>
          <a:custGeom>
            <a:avLst/>
            <a:gdLst>
              <a:gd name="connsiteX0" fmla="*/ 0 w 4745566"/>
              <a:gd name="connsiteY0" fmla="*/ 0 h 5472000"/>
              <a:gd name="connsiteX1" fmla="*/ 4745566 w 4745566"/>
              <a:gd name="connsiteY1" fmla="*/ 0 h 5472000"/>
              <a:gd name="connsiteX2" fmla="*/ 4745566 w 4745566"/>
              <a:gd name="connsiteY2" fmla="*/ 5472000 h 5472000"/>
              <a:gd name="connsiteX3" fmla="*/ 0 w 4745566"/>
              <a:gd name="connsiteY3" fmla="*/ 5472000 h 5472000"/>
              <a:gd name="connsiteX4" fmla="*/ 0 w 4745566"/>
              <a:gd name="connsiteY4" fmla="*/ 0 h 5472000"/>
              <a:gd name="connsiteX0" fmla="*/ 0 w 4745566"/>
              <a:gd name="connsiteY0" fmla="*/ 0 h 5472000"/>
              <a:gd name="connsiteX1" fmla="*/ 4745566 w 4745566"/>
              <a:gd name="connsiteY1" fmla="*/ 0 h 5472000"/>
              <a:gd name="connsiteX2" fmla="*/ 4745566 w 4745566"/>
              <a:gd name="connsiteY2" fmla="*/ 5034678 h 5472000"/>
              <a:gd name="connsiteX3" fmla="*/ 0 w 4745566"/>
              <a:gd name="connsiteY3" fmla="*/ 5472000 h 5472000"/>
              <a:gd name="connsiteX4" fmla="*/ 0 w 4745566"/>
              <a:gd name="connsiteY4" fmla="*/ 0 h 547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5566" h="5472000">
                <a:moveTo>
                  <a:pt x="0" y="0"/>
                </a:moveTo>
                <a:lnTo>
                  <a:pt x="4745566" y="0"/>
                </a:lnTo>
                <a:lnTo>
                  <a:pt x="4745566" y="5034678"/>
                </a:lnTo>
                <a:lnTo>
                  <a:pt x="0" y="5472000"/>
                </a:lnTo>
                <a:lnTo>
                  <a:pt x="0" y="0"/>
                </a:lnTo>
                <a:close/>
              </a:path>
            </a:pathLst>
          </a:custGeom>
        </p:spPr>
        <p:txBody>
          <a:bodyPr>
            <a:noAutofit/>
          </a:bodyPr>
          <a:lstStyle>
            <a:lvl1pPr marL="0" indent="0" algn="ctr">
              <a:lnSpc>
                <a:spcPct val="100000"/>
              </a:lnSpc>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 durch Klicken auf Symbol hinzufügen</a:t>
            </a:r>
          </a:p>
        </p:txBody>
      </p:sp>
      <p:pic>
        <p:nvPicPr>
          <p:cNvPr id="7" name="Grafik 6">
            <a:extLst>
              <a:ext uri="{FF2B5EF4-FFF2-40B4-BE49-F238E27FC236}">
                <a16:creationId xmlns:a16="http://schemas.microsoft.com/office/drawing/2014/main" id="{C144F10B-E21B-BD4F-8A2E-C407FBF21E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4400" y="6174000"/>
            <a:ext cx="864000" cy="351360"/>
          </a:xfrm>
          <a:prstGeom prst="rect">
            <a:avLst/>
          </a:prstGeom>
        </p:spPr>
      </p:pic>
    </p:spTree>
    <p:extLst>
      <p:ext uri="{BB962C8B-B14F-4D97-AF65-F5344CB8AC3E}">
        <p14:creationId xmlns:p14="http://schemas.microsoft.com/office/powerpoint/2010/main" val="15808330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bschnitt 3">
    <p:bg>
      <p:bgPr>
        <a:solidFill>
          <a:schemeClr val="tx1"/>
        </a:solidFill>
        <a:effectLst/>
      </p:bgPr>
    </p:bg>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21354A64-AA40-4139-AEA9-33AB97D7007F}"/>
              </a:ext>
            </a:extLst>
          </p:cNvPr>
          <p:cNvSpPr/>
          <p:nvPr userDrawn="1"/>
        </p:nvSpPr>
        <p:spPr>
          <a:xfrm>
            <a:off x="-108000" y="-108001"/>
            <a:ext cx="10708660" cy="5848828"/>
          </a:xfrm>
          <a:custGeom>
            <a:avLst/>
            <a:gdLst>
              <a:gd name="connsiteX0" fmla="*/ 0 w 10708660"/>
              <a:gd name="connsiteY0" fmla="*/ 0 h 4860000"/>
              <a:gd name="connsiteX1" fmla="*/ 10708660 w 10708660"/>
              <a:gd name="connsiteY1" fmla="*/ 0 h 4860000"/>
              <a:gd name="connsiteX2" fmla="*/ 10708660 w 10708660"/>
              <a:gd name="connsiteY2" fmla="*/ 4860000 h 4860000"/>
              <a:gd name="connsiteX3" fmla="*/ 0 w 10708660"/>
              <a:gd name="connsiteY3" fmla="*/ 4860000 h 4860000"/>
              <a:gd name="connsiteX4" fmla="*/ 0 w 10708660"/>
              <a:gd name="connsiteY4" fmla="*/ 0 h 4860000"/>
              <a:gd name="connsiteX0" fmla="*/ 0 w 10708660"/>
              <a:gd name="connsiteY0" fmla="*/ 0 h 5848828"/>
              <a:gd name="connsiteX1" fmla="*/ 10708660 w 10708660"/>
              <a:gd name="connsiteY1" fmla="*/ 0 h 5848828"/>
              <a:gd name="connsiteX2" fmla="*/ 10708660 w 10708660"/>
              <a:gd name="connsiteY2" fmla="*/ 4860000 h 5848828"/>
              <a:gd name="connsiteX3" fmla="*/ 0 w 10708660"/>
              <a:gd name="connsiteY3" fmla="*/ 5848828 h 5848828"/>
              <a:gd name="connsiteX4" fmla="*/ 0 w 10708660"/>
              <a:gd name="connsiteY4" fmla="*/ 0 h 5848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08660" h="5848828">
                <a:moveTo>
                  <a:pt x="0" y="0"/>
                </a:moveTo>
                <a:lnTo>
                  <a:pt x="10708660" y="0"/>
                </a:lnTo>
                <a:lnTo>
                  <a:pt x="10708660" y="4860000"/>
                </a:lnTo>
                <a:lnTo>
                  <a:pt x="0" y="5848828"/>
                </a:lnTo>
                <a:lnTo>
                  <a:pt x="0" y="0"/>
                </a:lnTo>
                <a:close/>
              </a:path>
            </a:pathLst>
          </a:cu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C823C712-D5CC-4E9E-B4C2-79C447C204CC}"/>
              </a:ext>
            </a:extLst>
          </p:cNvPr>
          <p:cNvSpPr>
            <a:spLocks noGrp="1"/>
          </p:cNvSpPr>
          <p:nvPr>
            <p:ph type="title"/>
          </p:nvPr>
        </p:nvSpPr>
        <p:spPr>
          <a:xfrm>
            <a:off x="684000" y="1584000"/>
            <a:ext cx="6840000" cy="512961"/>
          </a:xfrm>
        </p:spPr>
        <p:txBody>
          <a:bodyPr anchor="t"/>
          <a:lstStyle>
            <a:lvl1pPr>
              <a:defRPr sz="3400" b="0">
                <a:solidFill>
                  <a:schemeClr val="bg1"/>
                </a:solidFill>
              </a:defRPr>
            </a:lvl1pPr>
          </a:lstStyle>
          <a:p>
            <a:r>
              <a:rPr lang="de-DE" dirty="0"/>
              <a:t>Mastertitelformat bearbeiten</a:t>
            </a:r>
          </a:p>
        </p:txBody>
      </p:sp>
      <p:sp>
        <p:nvSpPr>
          <p:cNvPr id="8" name="Inhaltsplatzhalter 2">
            <a:extLst>
              <a:ext uri="{FF2B5EF4-FFF2-40B4-BE49-F238E27FC236}">
                <a16:creationId xmlns:a16="http://schemas.microsoft.com/office/drawing/2014/main" id="{4F59473D-80B2-4AFA-AD9F-E8B6E2238EF6}"/>
              </a:ext>
            </a:extLst>
          </p:cNvPr>
          <p:cNvSpPr>
            <a:spLocks noGrp="1"/>
          </p:cNvSpPr>
          <p:nvPr>
            <p:ph idx="1"/>
          </p:nvPr>
        </p:nvSpPr>
        <p:spPr>
          <a:xfrm>
            <a:off x="612000" y="3276000"/>
            <a:ext cx="6840000" cy="249555"/>
          </a:xfrm>
        </p:spPr>
        <p:txBody>
          <a:bodyPr/>
          <a:lstStyle>
            <a:lvl1pPr>
              <a:defRPr>
                <a:solidFill>
                  <a:schemeClr val="accent2"/>
                </a:solidFill>
              </a:defRPr>
            </a:lvl1pPr>
          </a:lstStyle>
          <a:p>
            <a:pPr lvl="0"/>
            <a:r>
              <a:rPr lang="de-DE" dirty="0"/>
              <a:t>Mastertextformat bearbeiten</a:t>
            </a:r>
          </a:p>
        </p:txBody>
      </p:sp>
      <p:sp>
        <p:nvSpPr>
          <p:cNvPr id="5" name="Rechteck 4">
            <a:extLst>
              <a:ext uri="{FF2B5EF4-FFF2-40B4-BE49-F238E27FC236}">
                <a16:creationId xmlns:a16="http://schemas.microsoft.com/office/drawing/2014/main" id="{8A8ABBC7-C52D-4715-B830-C3FE8A76D2F4}"/>
              </a:ext>
            </a:extLst>
          </p:cNvPr>
          <p:cNvSpPr/>
          <p:nvPr userDrawn="1"/>
        </p:nvSpPr>
        <p:spPr>
          <a:xfrm>
            <a:off x="657225" y="675687"/>
            <a:ext cx="180975" cy="468000"/>
          </a:xfrm>
          <a:custGeom>
            <a:avLst/>
            <a:gdLst>
              <a:gd name="connsiteX0" fmla="*/ 0 w 180975"/>
              <a:gd name="connsiteY0" fmla="*/ 0 h 468000"/>
              <a:gd name="connsiteX1" fmla="*/ 180975 w 180975"/>
              <a:gd name="connsiteY1" fmla="*/ 0 h 468000"/>
              <a:gd name="connsiteX2" fmla="*/ 180975 w 180975"/>
              <a:gd name="connsiteY2" fmla="*/ 468000 h 468000"/>
              <a:gd name="connsiteX3" fmla="*/ 0 w 180975"/>
              <a:gd name="connsiteY3" fmla="*/ 468000 h 468000"/>
              <a:gd name="connsiteX4" fmla="*/ 0 w 180975"/>
              <a:gd name="connsiteY4" fmla="*/ 0 h 468000"/>
              <a:gd name="connsiteX0" fmla="*/ 0 w 180975"/>
              <a:gd name="connsiteY0" fmla="*/ 0 h 468000"/>
              <a:gd name="connsiteX1" fmla="*/ 180975 w 180975"/>
              <a:gd name="connsiteY1" fmla="*/ 0 h 468000"/>
              <a:gd name="connsiteX2" fmla="*/ 180975 w 180975"/>
              <a:gd name="connsiteY2" fmla="*/ 442600 h 468000"/>
              <a:gd name="connsiteX3" fmla="*/ 0 w 180975"/>
              <a:gd name="connsiteY3" fmla="*/ 468000 h 468000"/>
              <a:gd name="connsiteX4" fmla="*/ 0 w 180975"/>
              <a:gd name="connsiteY4" fmla="*/ 0 h 468000"/>
              <a:gd name="connsiteX0" fmla="*/ 0 w 180975"/>
              <a:gd name="connsiteY0" fmla="*/ 0 h 468000"/>
              <a:gd name="connsiteX1" fmla="*/ 180975 w 180975"/>
              <a:gd name="connsiteY1" fmla="*/ 0 h 468000"/>
              <a:gd name="connsiteX2" fmla="*/ 180975 w 180975"/>
              <a:gd name="connsiteY2" fmla="*/ 445775 h 468000"/>
              <a:gd name="connsiteX3" fmla="*/ 0 w 180975"/>
              <a:gd name="connsiteY3" fmla="*/ 468000 h 468000"/>
              <a:gd name="connsiteX4" fmla="*/ 0 w 180975"/>
              <a:gd name="connsiteY4" fmla="*/ 0 h 46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75" h="468000">
                <a:moveTo>
                  <a:pt x="0" y="0"/>
                </a:moveTo>
                <a:lnTo>
                  <a:pt x="180975" y="0"/>
                </a:lnTo>
                <a:lnTo>
                  <a:pt x="180975" y="445775"/>
                </a:lnTo>
                <a:lnTo>
                  <a:pt x="0" y="468000"/>
                </a:lnTo>
                <a:lnTo>
                  <a:pt x="0" y="0"/>
                </a:lnTo>
                <a:close/>
              </a:path>
            </a:pathLst>
          </a:cu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3" name="Rechteck 4">
            <a:extLst>
              <a:ext uri="{FF2B5EF4-FFF2-40B4-BE49-F238E27FC236}">
                <a16:creationId xmlns:a16="http://schemas.microsoft.com/office/drawing/2014/main" id="{69BB6300-E625-4B5B-A424-260717B05F26}"/>
              </a:ext>
            </a:extLst>
          </p:cNvPr>
          <p:cNvSpPr/>
          <p:nvPr userDrawn="1"/>
        </p:nvSpPr>
        <p:spPr>
          <a:xfrm>
            <a:off x="946200" y="675687"/>
            <a:ext cx="180975" cy="426038"/>
          </a:xfrm>
          <a:custGeom>
            <a:avLst/>
            <a:gdLst>
              <a:gd name="connsiteX0" fmla="*/ 0 w 180975"/>
              <a:gd name="connsiteY0" fmla="*/ 0 h 468000"/>
              <a:gd name="connsiteX1" fmla="*/ 180975 w 180975"/>
              <a:gd name="connsiteY1" fmla="*/ 0 h 468000"/>
              <a:gd name="connsiteX2" fmla="*/ 180975 w 180975"/>
              <a:gd name="connsiteY2" fmla="*/ 468000 h 468000"/>
              <a:gd name="connsiteX3" fmla="*/ 0 w 180975"/>
              <a:gd name="connsiteY3" fmla="*/ 468000 h 468000"/>
              <a:gd name="connsiteX4" fmla="*/ 0 w 180975"/>
              <a:gd name="connsiteY4" fmla="*/ 0 h 468000"/>
              <a:gd name="connsiteX0" fmla="*/ 0 w 180975"/>
              <a:gd name="connsiteY0" fmla="*/ 0 h 468000"/>
              <a:gd name="connsiteX1" fmla="*/ 180975 w 180975"/>
              <a:gd name="connsiteY1" fmla="*/ 0 h 468000"/>
              <a:gd name="connsiteX2" fmla="*/ 180975 w 180975"/>
              <a:gd name="connsiteY2" fmla="*/ 442600 h 468000"/>
              <a:gd name="connsiteX3" fmla="*/ 0 w 180975"/>
              <a:gd name="connsiteY3" fmla="*/ 468000 h 468000"/>
              <a:gd name="connsiteX4" fmla="*/ 0 w 180975"/>
              <a:gd name="connsiteY4" fmla="*/ 0 h 468000"/>
              <a:gd name="connsiteX0" fmla="*/ 0 w 180975"/>
              <a:gd name="connsiteY0" fmla="*/ 0 h 468000"/>
              <a:gd name="connsiteX1" fmla="*/ 180975 w 180975"/>
              <a:gd name="connsiteY1" fmla="*/ 0 h 468000"/>
              <a:gd name="connsiteX2" fmla="*/ 180975 w 180975"/>
              <a:gd name="connsiteY2" fmla="*/ 445775 h 468000"/>
              <a:gd name="connsiteX3" fmla="*/ 0 w 180975"/>
              <a:gd name="connsiteY3" fmla="*/ 468000 h 468000"/>
              <a:gd name="connsiteX4" fmla="*/ 0 w 180975"/>
              <a:gd name="connsiteY4" fmla="*/ 0 h 46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75" h="468000">
                <a:moveTo>
                  <a:pt x="0" y="0"/>
                </a:moveTo>
                <a:lnTo>
                  <a:pt x="180975" y="0"/>
                </a:lnTo>
                <a:lnTo>
                  <a:pt x="180975" y="445775"/>
                </a:lnTo>
                <a:lnTo>
                  <a:pt x="0" y="468000"/>
                </a:lnTo>
                <a:lnTo>
                  <a:pt x="0" y="0"/>
                </a:lnTo>
                <a:close/>
              </a:path>
            </a:pathLst>
          </a:cu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9" name="Foliennummernplatzhalter 5">
            <a:extLst>
              <a:ext uri="{FF2B5EF4-FFF2-40B4-BE49-F238E27FC236}">
                <a16:creationId xmlns:a16="http://schemas.microsoft.com/office/drawing/2014/main" id="{9A7CB811-B6DA-884A-A7D0-624DBD84C933}"/>
              </a:ext>
            </a:extLst>
          </p:cNvPr>
          <p:cNvSpPr>
            <a:spLocks noGrp="1"/>
          </p:cNvSpPr>
          <p:nvPr>
            <p:ph type="sldNum" sz="quarter" idx="12"/>
          </p:nvPr>
        </p:nvSpPr>
        <p:spPr>
          <a:xfrm>
            <a:off x="288001" y="6418800"/>
            <a:ext cx="318056" cy="249555"/>
          </a:xfrm>
        </p:spPr>
        <p:txBody>
          <a:bodyPr/>
          <a:lstStyle>
            <a:lvl1pPr>
              <a:defRPr>
                <a:solidFill>
                  <a:schemeClr val="bg1"/>
                </a:solidFill>
              </a:defRPr>
            </a:lvl1pPr>
          </a:lstStyle>
          <a:p>
            <a:fld id="{834DB83C-032D-4A21-973D-BE083915BE69}" type="slidenum">
              <a:rPr lang="de-DE" smtClean="0"/>
              <a:pPr/>
              <a:t>‹Nr.›</a:t>
            </a:fld>
            <a:endParaRPr lang="de-DE" dirty="0"/>
          </a:p>
        </p:txBody>
      </p:sp>
      <p:pic>
        <p:nvPicPr>
          <p:cNvPr id="10" name="Grafik 9">
            <a:extLst>
              <a:ext uri="{FF2B5EF4-FFF2-40B4-BE49-F238E27FC236}">
                <a16:creationId xmlns:a16="http://schemas.microsoft.com/office/drawing/2014/main" id="{C8AF733C-89C0-F14F-9E19-DEACAD375C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4400" y="6174000"/>
            <a:ext cx="864000" cy="351360"/>
          </a:xfrm>
          <a:prstGeom prst="rect">
            <a:avLst/>
          </a:prstGeom>
        </p:spPr>
      </p:pic>
    </p:spTree>
    <p:extLst>
      <p:ext uri="{BB962C8B-B14F-4D97-AF65-F5344CB8AC3E}">
        <p14:creationId xmlns:p14="http://schemas.microsoft.com/office/powerpoint/2010/main" val="32789922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Abschnitt 3">
    <p:bg>
      <p:bgPr>
        <a:solidFill>
          <a:schemeClr val="tx1"/>
        </a:solidFill>
        <a:effectLst/>
      </p:bgPr>
    </p:bg>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21354A64-AA40-4139-AEA9-33AB97D7007F}"/>
              </a:ext>
            </a:extLst>
          </p:cNvPr>
          <p:cNvSpPr/>
          <p:nvPr userDrawn="1"/>
        </p:nvSpPr>
        <p:spPr>
          <a:xfrm>
            <a:off x="-108000" y="-108001"/>
            <a:ext cx="10708660" cy="5848828"/>
          </a:xfrm>
          <a:custGeom>
            <a:avLst/>
            <a:gdLst>
              <a:gd name="connsiteX0" fmla="*/ 0 w 10708660"/>
              <a:gd name="connsiteY0" fmla="*/ 0 h 4860000"/>
              <a:gd name="connsiteX1" fmla="*/ 10708660 w 10708660"/>
              <a:gd name="connsiteY1" fmla="*/ 0 h 4860000"/>
              <a:gd name="connsiteX2" fmla="*/ 10708660 w 10708660"/>
              <a:gd name="connsiteY2" fmla="*/ 4860000 h 4860000"/>
              <a:gd name="connsiteX3" fmla="*/ 0 w 10708660"/>
              <a:gd name="connsiteY3" fmla="*/ 4860000 h 4860000"/>
              <a:gd name="connsiteX4" fmla="*/ 0 w 10708660"/>
              <a:gd name="connsiteY4" fmla="*/ 0 h 4860000"/>
              <a:gd name="connsiteX0" fmla="*/ 0 w 10708660"/>
              <a:gd name="connsiteY0" fmla="*/ 0 h 5848828"/>
              <a:gd name="connsiteX1" fmla="*/ 10708660 w 10708660"/>
              <a:gd name="connsiteY1" fmla="*/ 0 h 5848828"/>
              <a:gd name="connsiteX2" fmla="*/ 10708660 w 10708660"/>
              <a:gd name="connsiteY2" fmla="*/ 4860000 h 5848828"/>
              <a:gd name="connsiteX3" fmla="*/ 0 w 10708660"/>
              <a:gd name="connsiteY3" fmla="*/ 5848828 h 5848828"/>
              <a:gd name="connsiteX4" fmla="*/ 0 w 10708660"/>
              <a:gd name="connsiteY4" fmla="*/ 0 h 5848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08660" h="5848828">
                <a:moveTo>
                  <a:pt x="0" y="0"/>
                </a:moveTo>
                <a:lnTo>
                  <a:pt x="10708660" y="0"/>
                </a:lnTo>
                <a:lnTo>
                  <a:pt x="10708660" y="4860000"/>
                </a:lnTo>
                <a:lnTo>
                  <a:pt x="0" y="5848828"/>
                </a:lnTo>
                <a:lnTo>
                  <a:pt x="0" y="0"/>
                </a:lnTo>
                <a:close/>
              </a:path>
            </a:pathLst>
          </a:cu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C823C712-D5CC-4E9E-B4C2-79C447C204CC}"/>
              </a:ext>
            </a:extLst>
          </p:cNvPr>
          <p:cNvSpPr>
            <a:spLocks noGrp="1"/>
          </p:cNvSpPr>
          <p:nvPr>
            <p:ph type="title"/>
          </p:nvPr>
        </p:nvSpPr>
        <p:spPr>
          <a:xfrm>
            <a:off x="684000" y="1584000"/>
            <a:ext cx="6840000" cy="512961"/>
          </a:xfrm>
        </p:spPr>
        <p:txBody>
          <a:bodyPr anchor="t"/>
          <a:lstStyle>
            <a:lvl1pPr>
              <a:defRPr sz="3400" b="0">
                <a:solidFill>
                  <a:schemeClr val="bg1"/>
                </a:solidFill>
              </a:defRPr>
            </a:lvl1pPr>
          </a:lstStyle>
          <a:p>
            <a:r>
              <a:rPr lang="de-DE" dirty="0"/>
              <a:t>Mastertitelformat bearbeiten</a:t>
            </a:r>
          </a:p>
        </p:txBody>
      </p:sp>
      <p:sp>
        <p:nvSpPr>
          <p:cNvPr id="8" name="Inhaltsplatzhalter 2">
            <a:extLst>
              <a:ext uri="{FF2B5EF4-FFF2-40B4-BE49-F238E27FC236}">
                <a16:creationId xmlns:a16="http://schemas.microsoft.com/office/drawing/2014/main" id="{4F59473D-80B2-4AFA-AD9F-E8B6E2238EF6}"/>
              </a:ext>
            </a:extLst>
          </p:cNvPr>
          <p:cNvSpPr>
            <a:spLocks noGrp="1"/>
          </p:cNvSpPr>
          <p:nvPr>
            <p:ph idx="1"/>
          </p:nvPr>
        </p:nvSpPr>
        <p:spPr>
          <a:xfrm>
            <a:off x="612000" y="3276000"/>
            <a:ext cx="6840000" cy="249555"/>
          </a:xfrm>
        </p:spPr>
        <p:txBody>
          <a:bodyPr/>
          <a:lstStyle>
            <a:lvl1pPr>
              <a:defRPr>
                <a:solidFill>
                  <a:schemeClr val="accent4"/>
                </a:solidFill>
              </a:defRPr>
            </a:lvl1pPr>
          </a:lstStyle>
          <a:p>
            <a:pPr lvl="0"/>
            <a:r>
              <a:rPr lang="de-DE" dirty="0"/>
              <a:t>Mastertextformat bearbeiten</a:t>
            </a:r>
          </a:p>
        </p:txBody>
      </p:sp>
      <p:sp>
        <p:nvSpPr>
          <p:cNvPr id="5" name="Rechteck 4">
            <a:extLst>
              <a:ext uri="{FF2B5EF4-FFF2-40B4-BE49-F238E27FC236}">
                <a16:creationId xmlns:a16="http://schemas.microsoft.com/office/drawing/2014/main" id="{8A8ABBC7-C52D-4715-B830-C3FE8A76D2F4}"/>
              </a:ext>
            </a:extLst>
          </p:cNvPr>
          <p:cNvSpPr/>
          <p:nvPr userDrawn="1"/>
        </p:nvSpPr>
        <p:spPr>
          <a:xfrm>
            <a:off x="657225" y="675687"/>
            <a:ext cx="180975" cy="468000"/>
          </a:xfrm>
          <a:custGeom>
            <a:avLst/>
            <a:gdLst>
              <a:gd name="connsiteX0" fmla="*/ 0 w 180975"/>
              <a:gd name="connsiteY0" fmla="*/ 0 h 468000"/>
              <a:gd name="connsiteX1" fmla="*/ 180975 w 180975"/>
              <a:gd name="connsiteY1" fmla="*/ 0 h 468000"/>
              <a:gd name="connsiteX2" fmla="*/ 180975 w 180975"/>
              <a:gd name="connsiteY2" fmla="*/ 468000 h 468000"/>
              <a:gd name="connsiteX3" fmla="*/ 0 w 180975"/>
              <a:gd name="connsiteY3" fmla="*/ 468000 h 468000"/>
              <a:gd name="connsiteX4" fmla="*/ 0 w 180975"/>
              <a:gd name="connsiteY4" fmla="*/ 0 h 468000"/>
              <a:gd name="connsiteX0" fmla="*/ 0 w 180975"/>
              <a:gd name="connsiteY0" fmla="*/ 0 h 468000"/>
              <a:gd name="connsiteX1" fmla="*/ 180975 w 180975"/>
              <a:gd name="connsiteY1" fmla="*/ 0 h 468000"/>
              <a:gd name="connsiteX2" fmla="*/ 180975 w 180975"/>
              <a:gd name="connsiteY2" fmla="*/ 442600 h 468000"/>
              <a:gd name="connsiteX3" fmla="*/ 0 w 180975"/>
              <a:gd name="connsiteY3" fmla="*/ 468000 h 468000"/>
              <a:gd name="connsiteX4" fmla="*/ 0 w 180975"/>
              <a:gd name="connsiteY4" fmla="*/ 0 h 468000"/>
              <a:gd name="connsiteX0" fmla="*/ 0 w 180975"/>
              <a:gd name="connsiteY0" fmla="*/ 0 h 468000"/>
              <a:gd name="connsiteX1" fmla="*/ 180975 w 180975"/>
              <a:gd name="connsiteY1" fmla="*/ 0 h 468000"/>
              <a:gd name="connsiteX2" fmla="*/ 180975 w 180975"/>
              <a:gd name="connsiteY2" fmla="*/ 445775 h 468000"/>
              <a:gd name="connsiteX3" fmla="*/ 0 w 180975"/>
              <a:gd name="connsiteY3" fmla="*/ 468000 h 468000"/>
              <a:gd name="connsiteX4" fmla="*/ 0 w 180975"/>
              <a:gd name="connsiteY4" fmla="*/ 0 h 46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75" h="468000">
                <a:moveTo>
                  <a:pt x="0" y="0"/>
                </a:moveTo>
                <a:lnTo>
                  <a:pt x="180975" y="0"/>
                </a:lnTo>
                <a:lnTo>
                  <a:pt x="180975" y="445775"/>
                </a:lnTo>
                <a:lnTo>
                  <a:pt x="0" y="468000"/>
                </a:lnTo>
                <a:lnTo>
                  <a:pt x="0" y="0"/>
                </a:lnTo>
                <a:close/>
              </a:path>
            </a:pathLst>
          </a:cu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3" name="Rechteck 4">
            <a:extLst>
              <a:ext uri="{FF2B5EF4-FFF2-40B4-BE49-F238E27FC236}">
                <a16:creationId xmlns:a16="http://schemas.microsoft.com/office/drawing/2014/main" id="{69BB6300-E625-4B5B-A424-260717B05F26}"/>
              </a:ext>
            </a:extLst>
          </p:cNvPr>
          <p:cNvSpPr/>
          <p:nvPr userDrawn="1"/>
        </p:nvSpPr>
        <p:spPr>
          <a:xfrm>
            <a:off x="946200" y="675687"/>
            <a:ext cx="180975" cy="426038"/>
          </a:xfrm>
          <a:custGeom>
            <a:avLst/>
            <a:gdLst>
              <a:gd name="connsiteX0" fmla="*/ 0 w 180975"/>
              <a:gd name="connsiteY0" fmla="*/ 0 h 468000"/>
              <a:gd name="connsiteX1" fmla="*/ 180975 w 180975"/>
              <a:gd name="connsiteY1" fmla="*/ 0 h 468000"/>
              <a:gd name="connsiteX2" fmla="*/ 180975 w 180975"/>
              <a:gd name="connsiteY2" fmla="*/ 468000 h 468000"/>
              <a:gd name="connsiteX3" fmla="*/ 0 w 180975"/>
              <a:gd name="connsiteY3" fmla="*/ 468000 h 468000"/>
              <a:gd name="connsiteX4" fmla="*/ 0 w 180975"/>
              <a:gd name="connsiteY4" fmla="*/ 0 h 468000"/>
              <a:gd name="connsiteX0" fmla="*/ 0 w 180975"/>
              <a:gd name="connsiteY0" fmla="*/ 0 h 468000"/>
              <a:gd name="connsiteX1" fmla="*/ 180975 w 180975"/>
              <a:gd name="connsiteY1" fmla="*/ 0 h 468000"/>
              <a:gd name="connsiteX2" fmla="*/ 180975 w 180975"/>
              <a:gd name="connsiteY2" fmla="*/ 442600 h 468000"/>
              <a:gd name="connsiteX3" fmla="*/ 0 w 180975"/>
              <a:gd name="connsiteY3" fmla="*/ 468000 h 468000"/>
              <a:gd name="connsiteX4" fmla="*/ 0 w 180975"/>
              <a:gd name="connsiteY4" fmla="*/ 0 h 468000"/>
              <a:gd name="connsiteX0" fmla="*/ 0 w 180975"/>
              <a:gd name="connsiteY0" fmla="*/ 0 h 468000"/>
              <a:gd name="connsiteX1" fmla="*/ 180975 w 180975"/>
              <a:gd name="connsiteY1" fmla="*/ 0 h 468000"/>
              <a:gd name="connsiteX2" fmla="*/ 180975 w 180975"/>
              <a:gd name="connsiteY2" fmla="*/ 445775 h 468000"/>
              <a:gd name="connsiteX3" fmla="*/ 0 w 180975"/>
              <a:gd name="connsiteY3" fmla="*/ 468000 h 468000"/>
              <a:gd name="connsiteX4" fmla="*/ 0 w 180975"/>
              <a:gd name="connsiteY4" fmla="*/ 0 h 46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75" h="468000">
                <a:moveTo>
                  <a:pt x="0" y="0"/>
                </a:moveTo>
                <a:lnTo>
                  <a:pt x="180975" y="0"/>
                </a:lnTo>
                <a:lnTo>
                  <a:pt x="180975" y="445775"/>
                </a:lnTo>
                <a:lnTo>
                  <a:pt x="0" y="468000"/>
                </a:lnTo>
                <a:lnTo>
                  <a:pt x="0" y="0"/>
                </a:lnTo>
                <a:close/>
              </a:path>
            </a:pathLst>
          </a:cu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9" name="Foliennummernplatzhalter 5">
            <a:extLst>
              <a:ext uri="{FF2B5EF4-FFF2-40B4-BE49-F238E27FC236}">
                <a16:creationId xmlns:a16="http://schemas.microsoft.com/office/drawing/2014/main" id="{92BFE375-1BBB-2C41-802E-AF835587663F}"/>
              </a:ext>
            </a:extLst>
          </p:cNvPr>
          <p:cNvSpPr>
            <a:spLocks noGrp="1"/>
          </p:cNvSpPr>
          <p:nvPr>
            <p:ph type="sldNum" sz="quarter" idx="12"/>
          </p:nvPr>
        </p:nvSpPr>
        <p:spPr>
          <a:xfrm>
            <a:off x="288001" y="6418800"/>
            <a:ext cx="318056" cy="249555"/>
          </a:xfrm>
        </p:spPr>
        <p:txBody>
          <a:bodyPr/>
          <a:lstStyle>
            <a:lvl1pPr>
              <a:defRPr>
                <a:solidFill>
                  <a:schemeClr val="bg1"/>
                </a:solidFill>
              </a:defRPr>
            </a:lvl1pPr>
          </a:lstStyle>
          <a:p>
            <a:fld id="{834DB83C-032D-4A21-973D-BE083915BE69}" type="slidenum">
              <a:rPr lang="de-DE" smtClean="0"/>
              <a:pPr/>
              <a:t>‹Nr.›</a:t>
            </a:fld>
            <a:endParaRPr lang="de-DE" dirty="0"/>
          </a:p>
        </p:txBody>
      </p:sp>
      <p:pic>
        <p:nvPicPr>
          <p:cNvPr id="10" name="Grafik 9">
            <a:extLst>
              <a:ext uri="{FF2B5EF4-FFF2-40B4-BE49-F238E27FC236}">
                <a16:creationId xmlns:a16="http://schemas.microsoft.com/office/drawing/2014/main" id="{A0E32D62-EC35-7A46-9E4D-383DF95EDB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4400" y="6174000"/>
            <a:ext cx="864000" cy="351360"/>
          </a:xfrm>
          <a:prstGeom prst="rect">
            <a:avLst/>
          </a:prstGeom>
        </p:spPr>
      </p:pic>
    </p:spTree>
    <p:extLst>
      <p:ext uri="{BB962C8B-B14F-4D97-AF65-F5344CB8AC3E}">
        <p14:creationId xmlns:p14="http://schemas.microsoft.com/office/powerpoint/2010/main" val="18345984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bschnitt 4">
    <p:bg>
      <p:bgPr>
        <a:solidFill>
          <a:schemeClr val="tx2"/>
        </a:solidFill>
        <a:effectLst/>
      </p:bgPr>
    </p:bg>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21354A64-AA40-4139-AEA9-33AB97D7007F}"/>
              </a:ext>
            </a:extLst>
          </p:cNvPr>
          <p:cNvSpPr/>
          <p:nvPr userDrawn="1"/>
        </p:nvSpPr>
        <p:spPr>
          <a:xfrm>
            <a:off x="-108000" y="-108002"/>
            <a:ext cx="3457256" cy="2929981"/>
          </a:xfrm>
          <a:custGeom>
            <a:avLst/>
            <a:gdLst>
              <a:gd name="connsiteX0" fmla="*/ 0 w 10708660"/>
              <a:gd name="connsiteY0" fmla="*/ 0 h 4860000"/>
              <a:gd name="connsiteX1" fmla="*/ 10708660 w 10708660"/>
              <a:gd name="connsiteY1" fmla="*/ 0 h 4860000"/>
              <a:gd name="connsiteX2" fmla="*/ 10708660 w 10708660"/>
              <a:gd name="connsiteY2" fmla="*/ 4860000 h 4860000"/>
              <a:gd name="connsiteX3" fmla="*/ 0 w 10708660"/>
              <a:gd name="connsiteY3" fmla="*/ 4860000 h 4860000"/>
              <a:gd name="connsiteX4" fmla="*/ 0 w 10708660"/>
              <a:gd name="connsiteY4" fmla="*/ 0 h 4860000"/>
              <a:gd name="connsiteX0" fmla="*/ 0 w 10708660"/>
              <a:gd name="connsiteY0" fmla="*/ 0 h 5848828"/>
              <a:gd name="connsiteX1" fmla="*/ 10708660 w 10708660"/>
              <a:gd name="connsiteY1" fmla="*/ 0 h 5848828"/>
              <a:gd name="connsiteX2" fmla="*/ 10708660 w 10708660"/>
              <a:gd name="connsiteY2" fmla="*/ 4860000 h 5848828"/>
              <a:gd name="connsiteX3" fmla="*/ 0 w 10708660"/>
              <a:gd name="connsiteY3" fmla="*/ 5848828 h 5848828"/>
              <a:gd name="connsiteX4" fmla="*/ 0 w 10708660"/>
              <a:gd name="connsiteY4" fmla="*/ 0 h 5848828"/>
              <a:gd name="connsiteX0" fmla="*/ 0 w 10708660"/>
              <a:gd name="connsiteY0" fmla="*/ 0 h 5471569"/>
              <a:gd name="connsiteX1" fmla="*/ 10708660 w 10708660"/>
              <a:gd name="connsiteY1" fmla="*/ 0 h 5471569"/>
              <a:gd name="connsiteX2" fmla="*/ 10708660 w 10708660"/>
              <a:gd name="connsiteY2" fmla="*/ 4860000 h 5471569"/>
              <a:gd name="connsiteX3" fmla="*/ 32935 w 10708660"/>
              <a:gd name="connsiteY3" fmla="*/ 5471569 h 5471569"/>
              <a:gd name="connsiteX4" fmla="*/ 0 w 10708660"/>
              <a:gd name="connsiteY4" fmla="*/ 0 h 5471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08660" h="5471569">
                <a:moveTo>
                  <a:pt x="0" y="0"/>
                </a:moveTo>
                <a:lnTo>
                  <a:pt x="10708660" y="0"/>
                </a:lnTo>
                <a:lnTo>
                  <a:pt x="10708660" y="4860000"/>
                </a:lnTo>
                <a:lnTo>
                  <a:pt x="32935" y="5471569"/>
                </a:lnTo>
                <a:lnTo>
                  <a:pt x="0" y="0"/>
                </a:lnTo>
                <a:close/>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180000" bIns="180000" rtlCol="0" anchor="ctr"/>
          <a:lstStyle/>
          <a:p>
            <a:pPr algn="ctr"/>
            <a:endParaRPr lang="de-DE" sz="12000" dirty="0">
              <a:solidFill>
                <a:schemeClr val="accent2"/>
              </a:solidFill>
            </a:endParaRPr>
          </a:p>
        </p:txBody>
      </p:sp>
      <p:sp>
        <p:nvSpPr>
          <p:cNvPr id="2" name="Titel 1">
            <a:extLst>
              <a:ext uri="{FF2B5EF4-FFF2-40B4-BE49-F238E27FC236}">
                <a16:creationId xmlns:a16="http://schemas.microsoft.com/office/drawing/2014/main" id="{C823C712-D5CC-4E9E-B4C2-79C447C204CC}"/>
              </a:ext>
            </a:extLst>
          </p:cNvPr>
          <p:cNvSpPr>
            <a:spLocks noGrp="1"/>
          </p:cNvSpPr>
          <p:nvPr>
            <p:ph type="title"/>
          </p:nvPr>
        </p:nvSpPr>
        <p:spPr>
          <a:xfrm>
            <a:off x="4248000" y="2988000"/>
            <a:ext cx="6840000" cy="512961"/>
          </a:xfrm>
        </p:spPr>
        <p:txBody>
          <a:bodyPr anchor="t"/>
          <a:lstStyle>
            <a:lvl1pPr>
              <a:defRPr sz="3400">
                <a:solidFill>
                  <a:schemeClr val="bg1"/>
                </a:solidFill>
              </a:defRPr>
            </a:lvl1pPr>
          </a:lstStyle>
          <a:p>
            <a:r>
              <a:rPr lang="de-DE" dirty="0"/>
              <a:t>Mastertitelformat bearbeiten</a:t>
            </a:r>
          </a:p>
        </p:txBody>
      </p:sp>
      <p:sp>
        <p:nvSpPr>
          <p:cNvPr id="6" name="Foliennummernplatzhalter 5">
            <a:extLst>
              <a:ext uri="{FF2B5EF4-FFF2-40B4-BE49-F238E27FC236}">
                <a16:creationId xmlns:a16="http://schemas.microsoft.com/office/drawing/2014/main" id="{1C26E560-EEEE-4A53-BB25-0821FE930448}"/>
              </a:ext>
            </a:extLst>
          </p:cNvPr>
          <p:cNvSpPr>
            <a:spLocks noGrp="1"/>
          </p:cNvSpPr>
          <p:nvPr>
            <p:ph type="sldNum" sz="quarter" idx="12"/>
          </p:nvPr>
        </p:nvSpPr>
        <p:spPr/>
        <p:txBody>
          <a:bodyPr/>
          <a:lstStyle>
            <a:lvl1pPr>
              <a:defRPr>
                <a:solidFill>
                  <a:schemeClr val="bg1"/>
                </a:solidFill>
              </a:defRPr>
            </a:lvl1pPr>
          </a:lstStyle>
          <a:p>
            <a:fld id="{834DB83C-032D-4A21-973D-BE083915BE69}" type="slidenum">
              <a:rPr lang="de-DE" smtClean="0"/>
              <a:pPr/>
              <a:t>‹Nr.›</a:t>
            </a:fld>
            <a:endParaRPr lang="de-DE" dirty="0"/>
          </a:p>
        </p:txBody>
      </p:sp>
      <p:sp>
        <p:nvSpPr>
          <p:cNvPr id="7" name="Inhaltsplatzhalter 2">
            <a:extLst>
              <a:ext uri="{FF2B5EF4-FFF2-40B4-BE49-F238E27FC236}">
                <a16:creationId xmlns:a16="http://schemas.microsoft.com/office/drawing/2014/main" id="{1EFD19F4-D47A-6A41-87C9-BA02722E3DB8}"/>
              </a:ext>
            </a:extLst>
          </p:cNvPr>
          <p:cNvSpPr>
            <a:spLocks noGrp="1"/>
          </p:cNvSpPr>
          <p:nvPr>
            <p:ph idx="1" hasCustomPrompt="1"/>
          </p:nvPr>
        </p:nvSpPr>
        <p:spPr>
          <a:xfrm>
            <a:off x="486627" y="438615"/>
            <a:ext cx="2377075" cy="1728000"/>
          </a:xfrm>
        </p:spPr>
        <p:txBody>
          <a:bodyPr anchor="b">
            <a:noAutofit/>
          </a:bodyPr>
          <a:lstStyle>
            <a:lvl1pPr algn="ctr">
              <a:defRPr sz="12000">
                <a:solidFill>
                  <a:schemeClr val="accent2"/>
                </a:solidFill>
              </a:defRPr>
            </a:lvl1pPr>
          </a:lstStyle>
          <a:p>
            <a:pPr lvl="0"/>
            <a:r>
              <a:rPr lang="de-DE" dirty="0"/>
              <a:t>01</a:t>
            </a:r>
          </a:p>
        </p:txBody>
      </p:sp>
      <p:pic>
        <p:nvPicPr>
          <p:cNvPr id="8" name="Grafik 7">
            <a:extLst>
              <a:ext uri="{FF2B5EF4-FFF2-40B4-BE49-F238E27FC236}">
                <a16:creationId xmlns:a16="http://schemas.microsoft.com/office/drawing/2014/main" id="{F1C8CA92-C0F4-7B4E-857A-B66D4636C7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4400" y="6174000"/>
            <a:ext cx="864000" cy="351360"/>
          </a:xfrm>
          <a:prstGeom prst="rect">
            <a:avLst/>
          </a:prstGeom>
        </p:spPr>
      </p:pic>
    </p:spTree>
    <p:extLst>
      <p:ext uri="{BB962C8B-B14F-4D97-AF65-F5344CB8AC3E}">
        <p14:creationId xmlns:p14="http://schemas.microsoft.com/office/powerpoint/2010/main" val="14643907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artner-Logo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DF5D8A-0968-4B4D-967C-4DEEB66913E5}"/>
              </a:ext>
            </a:extLst>
          </p:cNvPr>
          <p:cNvSpPr>
            <a:spLocks noGrp="1"/>
          </p:cNvSpPr>
          <p:nvPr>
            <p:ph type="title"/>
          </p:nvPr>
        </p:nvSpPr>
        <p:spPr>
          <a:xfrm>
            <a:off x="612000" y="612000"/>
            <a:ext cx="8352000" cy="512961"/>
          </a:xfrm>
        </p:spPr>
        <p:txBody>
          <a:bodyPr/>
          <a:lstStyle/>
          <a:p>
            <a:r>
              <a:rPr lang="de-DE" dirty="0"/>
              <a:t>Mastertitelformat bearbeiten</a:t>
            </a:r>
          </a:p>
        </p:txBody>
      </p:sp>
      <p:sp>
        <p:nvSpPr>
          <p:cNvPr id="5" name="Fußzeilenplatzhalter 4">
            <a:extLst>
              <a:ext uri="{FF2B5EF4-FFF2-40B4-BE49-F238E27FC236}">
                <a16:creationId xmlns:a16="http://schemas.microsoft.com/office/drawing/2014/main" id="{2F02B0AD-C494-4B0C-949F-E243A47CFC80}"/>
              </a:ext>
            </a:extLst>
          </p:cNvPr>
          <p:cNvSpPr>
            <a:spLocks noGrp="1"/>
          </p:cNvSpPr>
          <p:nvPr>
            <p:ph type="ftr" sz="quarter" idx="11"/>
          </p:nvPr>
        </p:nvSpPr>
        <p:spPr>
          <a:xfrm>
            <a:off x="612000" y="6418800"/>
            <a:ext cx="8352000" cy="249556"/>
          </a:xfrm>
          <a:prstGeom prst="rect">
            <a:avLst/>
          </a:prstGeom>
        </p:spPr>
        <p:txBody>
          <a:bodyPr lIns="0" tIns="0" rIns="0" bIns="0"/>
          <a:lstStyle>
            <a:lvl1pPr algn="l">
              <a:defRPr sz="900"/>
            </a:lvl1pPr>
          </a:lstStyle>
          <a:p>
            <a:endParaRPr lang="de-DE" dirty="0"/>
          </a:p>
        </p:txBody>
      </p:sp>
      <p:sp>
        <p:nvSpPr>
          <p:cNvPr id="6" name="Foliennummernplatzhalter 5">
            <a:extLst>
              <a:ext uri="{FF2B5EF4-FFF2-40B4-BE49-F238E27FC236}">
                <a16:creationId xmlns:a16="http://schemas.microsoft.com/office/drawing/2014/main" id="{176CE7F7-2312-47A5-B6E2-EB71A9FD4107}"/>
              </a:ext>
            </a:extLst>
          </p:cNvPr>
          <p:cNvSpPr>
            <a:spLocks noGrp="1"/>
          </p:cNvSpPr>
          <p:nvPr>
            <p:ph type="sldNum" sz="quarter" idx="12"/>
          </p:nvPr>
        </p:nvSpPr>
        <p:spPr/>
        <p:txBody>
          <a:bodyPr/>
          <a:lstStyle/>
          <a:p>
            <a:fld id="{834DB83C-032D-4A21-973D-BE083915BE69}" type="slidenum">
              <a:rPr lang="de-DE" smtClean="0"/>
              <a:t>‹Nr.›</a:t>
            </a:fld>
            <a:endParaRPr lang="de-DE" dirty="0"/>
          </a:p>
        </p:txBody>
      </p:sp>
      <p:sp>
        <p:nvSpPr>
          <p:cNvPr id="7" name="Bildplatzhalter 6">
            <a:extLst>
              <a:ext uri="{FF2B5EF4-FFF2-40B4-BE49-F238E27FC236}">
                <a16:creationId xmlns:a16="http://schemas.microsoft.com/office/drawing/2014/main" id="{EA703690-07F0-4BC9-B195-BD3728DF2441}"/>
              </a:ext>
            </a:extLst>
          </p:cNvPr>
          <p:cNvSpPr>
            <a:spLocks noGrp="1"/>
          </p:cNvSpPr>
          <p:nvPr>
            <p:ph type="pic" sz="quarter" idx="13"/>
          </p:nvPr>
        </p:nvSpPr>
        <p:spPr>
          <a:xfrm>
            <a:off x="612000" y="1835999"/>
            <a:ext cx="2394000" cy="936000"/>
          </a:xfrm>
        </p:spPr>
        <p:txBody>
          <a:bodyPr anchor="ctr">
            <a:noAutofit/>
          </a:bodyPr>
          <a:lstStyle>
            <a:lvl1pPr algn="ctr">
              <a:defRPr/>
            </a:lvl1pPr>
          </a:lstStyle>
          <a:p>
            <a:endParaRPr lang="de-DE"/>
          </a:p>
        </p:txBody>
      </p:sp>
      <p:sp>
        <p:nvSpPr>
          <p:cNvPr id="8" name="Bildplatzhalter 6">
            <a:extLst>
              <a:ext uri="{FF2B5EF4-FFF2-40B4-BE49-F238E27FC236}">
                <a16:creationId xmlns:a16="http://schemas.microsoft.com/office/drawing/2014/main" id="{46810BA7-6081-4FEA-9BE9-632266A9B7C6}"/>
              </a:ext>
            </a:extLst>
          </p:cNvPr>
          <p:cNvSpPr>
            <a:spLocks noGrp="1"/>
          </p:cNvSpPr>
          <p:nvPr>
            <p:ph type="pic" sz="quarter" idx="14"/>
          </p:nvPr>
        </p:nvSpPr>
        <p:spPr>
          <a:xfrm>
            <a:off x="612000" y="3168000"/>
            <a:ext cx="2394000" cy="936000"/>
          </a:xfrm>
        </p:spPr>
        <p:txBody>
          <a:bodyPr anchor="ctr">
            <a:noAutofit/>
          </a:bodyPr>
          <a:lstStyle>
            <a:lvl1pPr algn="ctr">
              <a:defRPr/>
            </a:lvl1pPr>
          </a:lstStyle>
          <a:p>
            <a:endParaRPr lang="de-DE" dirty="0"/>
          </a:p>
        </p:txBody>
      </p:sp>
      <p:sp>
        <p:nvSpPr>
          <p:cNvPr id="11" name="Bildplatzhalter 6">
            <a:extLst>
              <a:ext uri="{FF2B5EF4-FFF2-40B4-BE49-F238E27FC236}">
                <a16:creationId xmlns:a16="http://schemas.microsoft.com/office/drawing/2014/main" id="{498CEE53-68CA-44F3-B073-FD376A6C3A25}"/>
              </a:ext>
            </a:extLst>
          </p:cNvPr>
          <p:cNvSpPr>
            <a:spLocks noGrp="1"/>
          </p:cNvSpPr>
          <p:nvPr>
            <p:ph type="pic" sz="quarter" idx="15"/>
          </p:nvPr>
        </p:nvSpPr>
        <p:spPr>
          <a:xfrm>
            <a:off x="612000" y="4536000"/>
            <a:ext cx="2394000" cy="936000"/>
          </a:xfrm>
        </p:spPr>
        <p:txBody>
          <a:bodyPr anchor="ctr">
            <a:noAutofit/>
          </a:bodyPr>
          <a:lstStyle>
            <a:lvl1pPr algn="ctr">
              <a:defRPr/>
            </a:lvl1pPr>
          </a:lstStyle>
          <a:p>
            <a:endParaRPr lang="de-DE"/>
          </a:p>
        </p:txBody>
      </p:sp>
      <p:sp>
        <p:nvSpPr>
          <p:cNvPr id="12" name="Bildplatzhalter 6">
            <a:extLst>
              <a:ext uri="{FF2B5EF4-FFF2-40B4-BE49-F238E27FC236}">
                <a16:creationId xmlns:a16="http://schemas.microsoft.com/office/drawing/2014/main" id="{3E820C02-B6F2-4DC2-A474-41084972700E}"/>
              </a:ext>
            </a:extLst>
          </p:cNvPr>
          <p:cNvSpPr>
            <a:spLocks noGrp="1"/>
          </p:cNvSpPr>
          <p:nvPr>
            <p:ph type="pic" sz="quarter" idx="16"/>
          </p:nvPr>
        </p:nvSpPr>
        <p:spPr>
          <a:xfrm>
            <a:off x="3438000" y="1836000"/>
            <a:ext cx="2394000" cy="936000"/>
          </a:xfrm>
        </p:spPr>
        <p:txBody>
          <a:bodyPr anchor="ctr">
            <a:noAutofit/>
          </a:bodyPr>
          <a:lstStyle>
            <a:lvl1pPr algn="ctr">
              <a:defRPr/>
            </a:lvl1pPr>
          </a:lstStyle>
          <a:p>
            <a:endParaRPr lang="de-DE"/>
          </a:p>
        </p:txBody>
      </p:sp>
      <p:sp>
        <p:nvSpPr>
          <p:cNvPr id="13" name="Bildplatzhalter 6">
            <a:extLst>
              <a:ext uri="{FF2B5EF4-FFF2-40B4-BE49-F238E27FC236}">
                <a16:creationId xmlns:a16="http://schemas.microsoft.com/office/drawing/2014/main" id="{661EDB1D-E7C4-47F1-8D61-B9800E991158}"/>
              </a:ext>
            </a:extLst>
          </p:cNvPr>
          <p:cNvSpPr>
            <a:spLocks noGrp="1"/>
          </p:cNvSpPr>
          <p:nvPr>
            <p:ph type="pic" sz="quarter" idx="17"/>
          </p:nvPr>
        </p:nvSpPr>
        <p:spPr>
          <a:xfrm>
            <a:off x="3438000" y="3168000"/>
            <a:ext cx="2394000" cy="936000"/>
          </a:xfrm>
        </p:spPr>
        <p:txBody>
          <a:bodyPr anchor="ctr">
            <a:noAutofit/>
          </a:bodyPr>
          <a:lstStyle>
            <a:lvl1pPr algn="ctr">
              <a:defRPr/>
            </a:lvl1pPr>
          </a:lstStyle>
          <a:p>
            <a:endParaRPr lang="de-DE" dirty="0"/>
          </a:p>
        </p:txBody>
      </p:sp>
      <p:sp>
        <p:nvSpPr>
          <p:cNvPr id="14" name="Bildplatzhalter 6">
            <a:extLst>
              <a:ext uri="{FF2B5EF4-FFF2-40B4-BE49-F238E27FC236}">
                <a16:creationId xmlns:a16="http://schemas.microsoft.com/office/drawing/2014/main" id="{904F299E-9E8E-42EF-90B0-41AE67FA75CA}"/>
              </a:ext>
            </a:extLst>
          </p:cNvPr>
          <p:cNvSpPr>
            <a:spLocks noGrp="1"/>
          </p:cNvSpPr>
          <p:nvPr>
            <p:ph type="pic" sz="quarter" idx="18"/>
          </p:nvPr>
        </p:nvSpPr>
        <p:spPr>
          <a:xfrm>
            <a:off x="3438000" y="4536000"/>
            <a:ext cx="2394000" cy="936000"/>
          </a:xfrm>
        </p:spPr>
        <p:txBody>
          <a:bodyPr anchor="ctr">
            <a:noAutofit/>
          </a:bodyPr>
          <a:lstStyle>
            <a:lvl1pPr algn="ctr">
              <a:defRPr/>
            </a:lvl1pPr>
          </a:lstStyle>
          <a:p>
            <a:endParaRPr lang="de-DE" dirty="0"/>
          </a:p>
        </p:txBody>
      </p:sp>
      <p:sp>
        <p:nvSpPr>
          <p:cNvPr id="15" name="Bildplatzhalter 6">
            <a:extLst>
              <a:ext uri="{FF2B5EF4-FFF2-40B4-BE49-F238E27FC236}">
                <a16:creationId xmlns:a16="http://schemas.microsoft.com/office/drawing/2014/main" id="{ACA7CB66-302A-4526-AD3F-0F6F03472FE1}"/>
              </a:ext>
            </a:extLst>
          </p:cNvPr>
          <p:cNvSpPr>
            <a:spLocks noGrp="1"/>
          </p:cNvSpPr>
          <p:nvPr>
            <p:ph type="pic" sz="quarter" idx="19"/>
          </p:nvPr>
        </p:nvSpPr>
        <p:spPr>
          <a:xfrm>
            <a:off x="6264000" y="1836000"/>
            <a:ext cx="2394000" cy="936000"/>
          </a:xfrm>
        </p:spPr>
        <p:txBody>
          <a:bodyPr anchor="ctr">
            <a:noAutofit/>
          </a:bodyPr>
          <a:lstStyle>
            <a:lvl1pPr algn="ctr">
              <a:defRPr/>
            </a:lvl1pPr>
          </a:lstStyle>
          <a:p>
            <a:endParaRPr lang="de-DE"/>
          </a:p>
        </p:txBody>
      </p:sp>
      <p:sp>
        <p:nvSpPr>
          <p:cNvPr id="16" name="Bildplatzhalter 6">
            <a:extLst>
              <a:ext uri="{FF2B5EF4-FFF2-40B4-BE49-F238E27FC236}">
                <a16:creationId xmlns:a16="http://schemas.microsoft.com/office/drawing/2014/main" id="{97E7DA4B-99A6-4866-957A-985F81DE9995}"/>
              </a:ext>
            </a:extLst>
          </p:cNvPr>
          <p:cNvSpPr>
            <a:spLocks noGrp="1"/>
          </p:cNvSpPr>
          <p:nvPr>
            <p:ph type="pic" sz="quarter" idx="20"/>
          </p:nvPr>
        </p:nvSpPr>
        <p:spPr>
          <a:xfrm>
            <a:off x="6264000" y="3168000"/>
            <a:ext cx="2394000" cy="936000"/>
          </a:xfrm>
        </p:spPr>
        <p:txBody>
          <a:bodyPr anchor="ctr">
            <a:noAutofit/>
          </a:bodyPr>
          <a:lstStyle>
            <a:lvl1pPr algn="ctr">
              <a:defRPr/>
            </a:lvl1pPr>
          </a:lstStyle>
          <a:p>
            <a:endParaRPr lang="de-DE" dirty="0"/>
          </a:p>
        </p:txBody>
      </p:sp>
      <p:sp>
        <p:nvSpPr>
          <p:cNvPr id="17" name="Bildplatzhalter 6">
            <a:extLst>
              <a:ext uri="{FF2B5EF4-FFF2-40B4-BE49-F238E27FC236}">
                <a16:creationId xmlns:a16="http://schemas.microsoft.com/office/drawing/2014/main" id="{3218C33E-D18A-463F-9901-E1EA479283E4}"/>
              </a:ext>
            </a:extLst>
          </p:cNvPr>
          <p:cNvSpPr>
            <a:spLocks noGrp="1"/>
          </p:cNvSpPr>
          <p:nvPr>
            <p:ph type="pic" sz="quarter" idx="21"/>
          </p:nvPr>
        </p:nvSpPr>
        <p:spPr>
          <a:xfrm>
            <a:off x="6264000" y="4536000"/>
            <a:ext cx="2394000" cy="936000"/>
          </a:xfrm>
        </p:spPr>
        <p:txBody>
          <a:bodyPr anchor="ctr">
            <a:noAutofit/>
          </a:bodyPr>
          <a:lstStyle>
            <a:lvl1pPr algn="ctr">
              <a:defRPr/>
            </a:lvl1pPr>
          </a:lstStyle>
          <a:p>
            <a:endParaRPr lang="de-DE" dirty="0"/>
          </a:p>
        </p:txBody>
      </p:sp>
      <p:sp>
        <p:nvSpPr>
          <p:cNvPr id="18" name="Bildplatzhalter 6">
            <a:extLst>
              <a:ext uri="{FF2B5EF4-FFF2-40B4-BE49-F238E27FC236}">
                <a16:creationId xmlns:a16="http://schemas.microsoft.com/office/drawing/2014/main" id="{E36577FF-B360-47E6-A215-54CD6F45AB7E}"/>
              </a:ext>
            </a:extLst>
          </p:cNvPr>
          <p:cNvSpPr>
            <a:spLocks noGrp="1"/>
          </p:cNvSpPr>
          <p:nvPr>
            <p:ph type="pic" sz="quarter" idx="22"/>
          </p:nvPr>
        </p:nvSpPr>
        <p:spPr>
          <a:xfrm>
            <a:off x="9090000" y="1836000"/>
            <a:ext cx="2394000" cy="936000"/>
          </a:xfrm>
        </p:spPr>
        <p:txBody>
          <a:bodyPr anchor="ctr">
            <a:noAutofit/>
          </a:bodyPr>
          <a:lstStyle>
            <a:lvl1pPr algn="ctr">
              <a:defRPr/>
            </a:lvl1pPr>
          </a:lstStyle>
          <a:p>
            <a:endParaRPr lang="de-DE" dirty="0"/>
          </a:p>
        </p:txBody>
      </p:sp>
      <p:sp>
        <p:nvSpPr>
          <p:cNvPr id="19" name="Bildplatzhalter 6">
            <a:extLst>
              <a:ext uri="{FF2B5EF4-FFF2-40B4-BE49-F238E27FC236}">
                <a16:creationId xmlns:a16="http://schemas.microsoft.com/office/drawing/2014/main" id="{E085A99D-7EA1-4373-B6E5-5B0FB2B8D027}"/>
              </a:ext>
            </a:extLst>
          </p:cNvPr>
          <p:cNvSpPr>
            <a:spLocks noGrp="1"/>
          </p:cNvSpPr>
          <p:nvPr>
            <p:ph type="pic" sz="quarter" idx="23"/>
          </p:nvPr>
        </p:nvSpPr>
        <p:spPr>
          <a:xfrm>
            <a:off x="9090000" y="3168000"/>
            <a:ext cx="2394000" cy="936000"/>
          </a:xfrm>
        </p:spPr>
        <p:txBody>
          <a:bodyPr anchor="ctr">
            <a:noAutofit/>
          </a:bodyPr>
          <a:lstStyle>
            <a:lvl1pPr algn="ctr">
              <a:defRPr/>
            </a:lvl1pPr>
          </a:lstStyle>
          <a:p>
            <a:endParaRPr lang="de-DE" dirty="0"/>
          </a:p>
        </p:txBody>
      </p:sp>
      <p:sp>
        <p:nvSpPr>
          <p:cNvPr id="20" name="Bildplatzhalter 6">
            <a:extLst>
              <a:ext uri="{FF2B5EF4-FFF2-40B4-BE49-F238E27FC236}">
                <a16:creationId xmlns:a16="http://schemas.microsoft.com/office/drawing/2014/main" id="{B4339199-FB6B-4E07-AFEF-F90C73DD40B9}"/>
              </a:ext>
            </a:extLst>
          </p:cNvPr>
          <p:cNvSpPr>
            <a:spLocks noGrp="1"/>
          </p:cNvSpPr>
          <p:nvPr>
            <p:ph type="pic" sz="quarter" idx="24"/>
          </p:nvPr>
        </p:nvSpPr>
        <p:spPr>
          <a:xfrm>
            <a:off x="9090000" y="4536000"/>
            <a:ext cx="2394000" cy="936000"/>
          </a:xfrm>
        </p:spPr>
        <p:txBody>
          <a:bodyPr anchor="ctr">
            <a:noAutofit/>
          </a:bodyPr>
          <a:lstStyle>
            <a:lvl1pPr algn="ctr">
              <a:defRPr/>
            </a:lvl1pPr>
          </a:lstStyle>
          <a:p>
            <a:endParaRPr lang="de-DE" dirty="0"/>
          </a:p>
        </p:txBody>
      </p:sp>
      <p:pic>
        <p:nvPicPr>
          <p:cNvPr id="21" name="Grafik 20">
            <a:extLst>
              <a:ext uri="{FF2B5EF4-FFF2-40B4-BE49-F238E27FC236}">
                <a16:creationId xmlns:a16="http://schemas.microsoft.com/office/drawing/2014/main" id="{D3769095-9C04-2D40-8289-5AE24C3952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5904" y="6174999"/>
            <a:ext cx="863998" cy="351359"/>
          </a:xfrm>
          <a:prstGeom prst="rect">
            <a:avLst/>
          </a:prstGeom>
        </p:spPr>
      </p:pic>
    </p:spTree>
    <p:extLst>
      <p:ext uri="{BB962C8B-B14F-4D97-AF65-F5344CB8AC3E}">
        <p14:creationId xmlns:p14="http://schemas.microsoft.com/office/powerpoint/2010/main" val="2916064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nsprechpartner">
    <p:bg>
      <p:bgPr>
        <a:solidFill>
          <a:schemeClr val="tx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23C712-D5CC-4E9E-B4C2-79C447C204CC}"/>
              </a:ext>
            </a:extLst>
          </p:cNvPr>
          <p:cNvSpPr>
            <a:spLocks noGrp="1"/>
          </p:cNvSpPr>
          <p:nvPr>
            <p:ph type="title"/>
          </p:nvPr>
        </p:nvSpPr>
        <p:spPr>
          <a:xfrm>
            <a:off x="612000" y="612000"/>
            <a:ext cx="6840000" cy="512961"/>
          </a:xfrm>
        </p:spPr>
        <p:txBody>
          <a:bodyPr anchor="t"/>
          <a:lstStyle>
            <a:lvl1pPr>
              <a:defRPr sz="3400">
                <a:solidFill>
                  <a:schemeClr val="bg1"/>
                </a:solidFill>
              </a:defRPr>
            </a:lvl1pPr>
          </a:lstStyle>
          <a:p>
            <a:r>
              <a:rPr lang="de-DE" dirty="0"/>
              <a:t>Mastertitelformat bearbeiten</a:t>
            </a:r>
          </a:p>
        </p:txBody>
      </p:sp>
      <p:sp>
        <p:nvSpPr>
          <p:cNvPr id="6" name="Foliennummernplatzhalter 5">
            <a:extLst>
              <a:ext uri="{FF2B5EF4-FFF2-40B4-BE49-F238E27FC236}">
                <a16:creationId xmlns:a16="http://schemas.microsoft.com/office/drawing/2014/main" id="{1C26E560-EEEE-4A53-BB25-0821FE930448}"/>
              </a:ext>
            </a:extLst>
          </p:cNvPr>
          <p:cNvSpPr>
            <a:spLocks noGrp="1"/>
          </p:cNvSpPr>
          <p:nvPr>
            <p:ph type="sldNum" sz="quarter" idx="12"/>
          </p:nvPr>
        </p:nvSpPr>
        <p:spPr/>
        <p:txBody>
          <a:bodyPr/>
          <a:lstStyle>
            <a:lvl1pPr>
              <a:defRPr>
                <a:solidFill>
                  <a:schemeClr val="bg1"/>
                </a:solidFill>
              </a:defRPr>
            </a:lvl1pPr>
          </a:lstStyle>
          <a:p>
            <a:fld id="{834DB83C-032D-4A21-973D-BE083915BE69}" type="slidenum">
              <a:rPr lang="de-DE" smtClean="0"/>
              <a:pPr/>
              <a:t>‹Nr.›</a:t>
            </a:fld>
            <a:endParaRPr lang="de-DE" dirty="0"/>
          </a:p>
        </p:txBody>
      </p:sp>
      <p:sp>
        <p:nvSpPr>
          <p:cNvPr id="13" name="Inhaltsplatzhalter 2">
            <a:extLst>
              <a:ext uri="{FF2B5EF4-FFF2-40B4-BE49-F238E27FC236}">
                <a16:creationId xmlns:a16="http://schemas.microsoft.com/office/drawing/2014/main" id="{91068605-EA2D-4CD8-B575-A6539F1F32DA}"/>
              </a:ext>
            </a:extLst>
          </p:cNvPr>
          <p:cNvSpPr>
            <a:spLocks noGrp="1"/>
          </p:cNvSpPr>
          <p:nvPr>
            <p:ph idx="1"/>
          </p:nvPr>
        </p:nvSpPr>
        <p:spPr>
          <a:xfrm>
            <a:off x="612000" y="2052000"/>
            <a:ext cx="2520000" cy="249555"/>
          </a:xfrm>
        </p:spPr>
        <p:txBody>
          <a:bodyPr/>
          <a:lstStyle>
            <a:lvl1pPr>
              <a:defRPr>
                <a:solidFill>
                  <a:schemeClr val="bg1"/>
                </a:solidFill>
              </a:defRPr>
            </a:lvl1pPr>
          </a:lstStyle>
          <a:p>
            <a:pPr lvl="0"/>
            <a:r>
              <a:rPr lang="de-DE" dirty="0"/>
              <a:t>Mastertextformat bearbeiten</a:t>
            </a:r>
          </a:p>
        </p:txBody>
      </p:sp>
      <p:sp>
        <p:nvSpPr>
          <p:cNvPr id="16" name="Inhaltsplatzhalter 2">
            <a:extLst>
              <a:ext uri="{FF2B5EF4-FFF2-40B4-BE49-F238E27FC236}">
                <a16:creationId xmlns:a16="http://schemas.microsoft.com/office/drawing/2014/main" id="{1545FC21-2184-4DDE-9AB6-DE3360ED404B}"/>
              </a:ext>
            </a:extLst>
          </p:cNvPr>
          <p:cNvSpPr>
            <a:spLocks noGrp="1"/>
          </p:cNvSpPr>
          <p:nvPr>
            <p:ph idx="15"/>
          </p:nvPr>
        </p:nvSpPr>
        <p:spPr>
          <a:xfrm>
            <a:off x="3816000" y="4664064"/>
            <a:ext cx="2304000" cy="209994"/>
          </a:xfrm>
        </p:spPr>
        <p:txBody>
          <a:bodyPr/>
          <a:lstStyle>
            <a:lvl1pPr>
              <a:lnSpc>
                <a:spcPts val="1700"/>
              </a:lnSpc>
              <a:spcAft>
                <a:spcPts val="0"/>
              </a:spcAft>
              <a:defRPr sz="1300">
                <a:solidFill>
                  <a:schemeClr val="bg1"/>
                </a:solidFill>
              </a:defRPr>
            </a:lvl1pPr>
          </a:lstStyle>
          <a:p>
            <a:pPr lvl="0"/>
            <a:r>
              <a:rPr lang="de-DE" dirty="0"/>
              <a:t>Mastertextformat bearbeiten</a:t>
            </a:r>
          </a:p>
        </p:txBody>
      </p:sp>
      <p:sp>
        <p:nvSpPr>
          <p:cNvPr id="17" name="Inhaltsplatzhalter 2">
            <a:extLst>
              <a:ext uri="{FF2B5EF4-FFF2-40B4-BE49-F238E27FC236}">
                <a16:creationId xmlns:a16="http://schemas.microsoft.com/office/drawing/2014/main" id="{6A025F2F-A151-43AC-9739-55F5A367C828}"/>
              </a:ext>
            </a:extLst>
          </p:cNvPr>
          <p:cNvSpPr>
            <a:spLocks noGrp="1"/>
          </p:cNvSpPr>
          <p:nvPr>
            <p:ph idx="16"/>
          </p:nvPr>
        </p:nvSpPr>
        <p:spPr>
          <a:xfrm>
            <a:off x="6516000" y="4664064"/>
            <a:ext cx="2304000" cy="209994"/>
          </a:xfrm>
        </p:spPr>
        <p:txBody>
          <a:bodyPr/>
          <a:lstStyle>
            <a:lvl1pPr>
              <a:lnSpc>
                <a:spcPts val="1700"/>
              </a:lnSpc>
              <a:spcAft>
                <a:spcPts val="0"/>
              </a:spcAft>
              <a:defRPr sz="1300">
                <a:solidFill>
                  <a:schemeClr val="bg1"/>
                </a:solidFill>
              </a:defRPr>
            </a:lvl1pPr>
          </a:lstStyle>
          <a:p>
            <a:pPr lvl="0"/>
            <a:r>
              <a:rPr lang="de-DE" dirty="0"/>
              <a:t>Mastertextformat bearbeiten</a:t>
            </a:r>
          </a:p>
        </p:txBody>
      </p:sp>
      <p:sp>
        <p:nvSpPr>
          <p:cNvPr id="18" name="Inhaltsplatzhalter 2">
            <a:extLst>
              <a:ext uri="{FF2B5EF4-FFF2-40B4-BE49-F238E27FC236}">
                <a16:creationId xmlns:a16="http://schemas.microsoft.com/office/drawing/2014/main" id="{6AAEFCF3-FA53-453E-91BF-39973C104B0A}"/>
              </a:ext>
            </a:extLst>
          </p:cNvPr>
          <p:cNvSpPr>
            <a:spLocks noGrp="1"/>
          </p:cNvSpPr>
          <p:nvPr>
            <p:ph idx="17"/>
          </p:nvPr>
        </p:nvSpPr>
        <p:spPr>
          <a:xfrm>
            <a:off x="9216000" y="4664064"/>
            <a:ext cx="2304000" cy="209994"/>
          </a:xfrm>
        </p:spPr>
        <p:txBody>
          <a:bodyPr/>
          <a:lstStyle>
            <a:lvl1pPr>
              <a:lnSpc>
                <a:spcPts val="1700"/>
              </a:lnSpc>
              <a:spcAft>
                <a:spcPts val="0"/>
              </a:spcAft>
              <a:defRPr sz="1300">
                <a:solidFill>
                  <a:schemeClr val="bg1"/>
                </a:solidFill>
              </a:defRPr>
            </a:lvl1pPr>
          </a:lstStyle>
          <a:p>
            <a:pPr lvl="0"/>
            <a:r>
              <a:rPr lang="de-DE" dirty="0"/>
              <a:t>Mastertextformat bearbeiten</a:t>
            </a:r>
          </a:p>
        </p:txBody>
      </p:sp>
      <p:sp>
        <p:nvSpPr>
          <p:cNvPr id="12" name="Bildplatzhalter 2">
            <a:extLst>
              <a:ext uri="{FF2B5EF4-FFF2-40B4-BE49-F238E27FC236}">
                <a16:creationId xmlns:a16="http://schemas.microsoft.com/office/drawing/2014/main" id="{7CBFD1F5-375C-4B41-89C7-7B2CEB27AF3E}"/>
              </a:ext>
            </a:extLst>
          </p:cNvPr>
          <p:cNvSpPr>
            <a:spLocks noGrp="1"/>
          </p:cNvSpPr>
          <p:nvPr>
            <p:ph type="pic" idx="18"/>
          </p:nvPr>
        </p:nvSpPr>
        <p:spPr>
          <a:xfrm>
            <a:off x="9215999" y="2088000"/>
            <a:ext cx="2268001" cy="2271620"/>
          </a:xfrm>
        </p:spPr>
        <p:txBody>
          <a:bodyPr anchor="ctr">
            <a:noAutofit/>
          </a:bodyPr>
          <a:lstStyle>
            <a:lvl1pPr marL="0" indent="0" algn="ctr">
              <a:lnSpc>
                <a:spcPct val="100000"/>
              </a:lnSpc>
              <a:buNone/>
              <a:defRPr sz="21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 durch Klicken auf Symbol hinzufügen</a:t>
            </a:r>
          </a:p>
        </p:txBody>
      </p:sp>
      <p:sp>
        <p:nvSpPr>
          <p:cNvPr id="14" name="Bildplatzhalter 2">
            <a:extLst>
              <a:ext uri="{FF2B5EF4-FFF2-40B4-BE49-F238E27FC236}">
                <a16:creationId xmlns:a16="http://schemas.microsoft.com/office/drawing/2014/main" id="{9A5D6E77-5AE9-E24D-9BCE-6D4798C55325}"/>
              </a:ext>
            </a:extLst>
          </p:cNvPr>
          <p:cNvSpPr>
            <a:spLocks noGrp="1"/>
          </p:cNvSpPr>
          <p:nvPr>
            <p:ph type="pic" idx="19"/>
          </p:nvPr>
        </p:nvSpPr>
        <p:spPr>
          <a:xfrm>
            <a:off x="6515999" y="2088000"/>
            <a:ext cx="2268001" cy="2271620"/>
          </a:xfrm>
        </p:spPr>
        <p:txBody>
          <a:bodyPr anchor="ctr">
            <a:noAutofit/>
          </a:bodyPr>
          <a:lstStyle>
            <a:lvl1pPr marL="0" indent="0" algn="ctr">
              <a:lnSpc>
                <a:spcPct val="100000"/>
              </a:lnSpc>
              <a:buNone/>
              <a:defRPr sz="21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 durch Klicken auf Symbol hinzufügen</a:t>
            </a:r>
          </a:p>
        </p:txBody>
      </p:sp>
      <p:sp>
        <p:nvSpPr>
          <p:cNvPr id="15" name="Bildplatzhalter 2">
            <a:extLst>
              <a:ext uri="{FF2B5EF4-FFF2-40B4-BE49-F238E27FC236}">
                <a16:creationId xmlns:a16="http://schemas.microsoft.com/office/drawing/2014/main" id="{DFE91C3C-F1B7-E745-ABB9-96C2BD12861B}"/>
              </a:ext>
            </a:extLst>
          </p:cNvPr>
          <p:cNvSpPr>
            <a:spLocks noGrp="1"/>
          </p:cNvSpPr>
          <p:nvPr>
            <p:ph type="pic" idx="20"/>
          </p:nvPr>
        </p:nvSpPr>
        <p:spPr>
          <a:xfrm>
            <a:off x="3815999" y="2088000"/>
            <a:ext cx="2268001" cy="2271620"/>
          </a:xfrm>
        </p:spPr>
        <p:txBody>
          <a:bodyPr anchor="ctr">
            <a:noAutofit/>
          </a:bodyPr>
          <a:lstStyle>
            <a:lvl1pPr marL="0" indent="0" algn="ctr">
              <a:lnSpc>
                <a:spcPct val="100000"/>
              </a:lnSpc>
              <a:buNone/>
              <a:defRPr sz="21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 durch Klicken auf Symbol hinzufügen</a:t>
            </a:r>
          </a:p>
        </p:txBody>
      </p:sp>
      <p:pic>
        <p:nvPicPr>
          <p:cNvPr id="19" name="Grafik 18">
            <a:extLst>
              <a:ext uri="{FF2B5EF4-FFF2-40B4-BE49-F238E27FC236}">
                <a16:creationId xmlns:a16="http://schemas.microsoft.com/office/drawing/2014/main" id="{D44F4203-57DB-FA49-A4B4-F8A16C5A20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4400" y="6174000"/>
            <a:ext cx="864000" cy="351360"/>
          </a:xfrm>
          <a:prstGeom prst="rect">
            <a:avLst/>
          </a:prstGeom>
        </p:spPr>
      </p:pic>
    </p:spTree>
    <p:extLst>
      <p:ext uri="{BB962C8B-B14F-4D97-AF65-F5344CB8AC3E}">
        <p14:creationId xmlns:p14="http://schemas.microsoft.com/office/powerpoint/2010/main" val="11109462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dresse">
    <p:bg>
      <p:bgPr>
        <a:solidFill>
          <a:schemeClr val="tx2"/>
        </a:solidFill>
        <a:effectLst/>
      </p:bgPr>
    </p:bg>
    <p:spTree>
      <p:nvGrpSpPr>
        <p:cNvPr id="1" name=""/>
        <p:cNvGrpSpPr/>
        <p:nvPr/>
      </p:nvGrpSpPr>
      <p:grpSpPr>
        <a:xfrm>
          <a:off x="0" y="0"/>
          <a:ext cx="0" cy="0"/>
          <a:chOff x="0" y="0"/>
          <a:chExt cx="0" cy="0"/>
        </a:xfrm>
      </p:grpSpPr>
      <p:sp>
        <p:nvSpPr>
          <p:cNvPr id="15" name="Rechteck 11">
            <a:extLst>
              <a:ext uri="{FF2B5EF4-FFF2-40B4-BE49-F238E27FC236}">
                <a16:creationId xmlns:a16="http://schemas.microsoft.com/office/drawing/2014/main" id="{99B9522B-99DE-4631-8867-E24F0D88ACB9}"/>
              </a:ext>
            </a:extLst>
          </p:cNvPr>
          <p:cNvSpPr/>
          <p:nvPr userDrawn="1"/>
        </p:nvSpPr>
        <p:spPr>
          <a:xfrm>
            <a:off x="-108000" y="-108003"/>
            <a:ext cx="3914456" cy="4212169"/>
          </a:xfrm>
          <a:custGeom>
            <a:avLst/>
            <a:gdLst>
              <a:gd name="connsiteX0" fmla="*/ 0 w 10708660"/>
              <a:gd name="connsiteY0" fmla="*/ 0 h 4860000"/>
              <a:gd name="connsiteX1" fmla="*/ 10708660 w 10708660"/>
              <a:gd name="connsiteY1" fmla="*/ 0 h 4860000"/>
              <a:gd name="connsiteX2" fmla="*/ 10708660 w 10708660"/>
              <a:gd name="connsiteY2" fmla="*/ 4860000 h 4860000"/>
              <a:gd name="connsiteX3" fmla="*/ 0 w 10708660"/>
              <a:gd name="connsiteY3" fmla="*/ 4860000 h 4860000"/>
              <a:gd name="connsiteX4" fmla="*/ 0 w 10708660"/>
              <a:gd name="connsiteY4" fmla="*/ 0 h 4860000"/>
              <a:gd name="connsiteX0" fmla="*/ 0 w 10708660"/>
              <a:gd name="connsiteY0" fmla="*/ 0 h 5848828"/>
              <a:gd name="connsiteX1" fmla="*/ 10708660 w 10708660"/>
              <a:gd name="connsiteY1" fmla="*/ 0 h 5848828"/>
              <a:gd name="connsiteX2" fmla="*/ 10708660 w 10708660"/>
              <a:gd name="connsiteY2" fmla="*/ 4860000 h 5848828"/>
              <a:gd name="connsiteX3" fmla="*/ 0 w 10708660"/>
              <a:gd name="connsiteY3" fmla="*/ 5848828 h 5848828"/>
              <a:gd name="connsiteX4" fmla="*/ 0 w 10708660"/>
              <a:gd name="connsiteY4" fmla="*/ 0 h 5848828"/>
              <a:gd name="connsiteX0" fmla="*/ 0 w 10708660"/>
              <a:gd name="connsiteY0" fmla="*/ 0 h 5471569"/>
              <a:gd name="connsiteX1" fmla="*/ 10708660 w 10708660"/>
              <a:gd name="connsiteY1" fmla="*/ 0 h 5471569"/>
              <a:gd name="connsiteX2" fmla="*/ 10708660 w 10708660"/>
              <a:gd name="connsiteY2" fmla="*/ 4860000 h 5471569"/>
              <a:gd name="connsiteX3" fmla="*/ 32935 w 10708660"/>
              <a:gd name="connsiteY3" fmla="*/ 5471569 h 5471569"/>
              <a:gd name="connsiteX4" fmla="*/ 0 w 10708660"/>
              <a:gd name="connsiteY4" fmla="*/ 0 h 5471569"/>
              <a:gd name="connsiteX0" fmla="*/ 0 w 10708660"/>
              <a:gd name="connsiteY0" fmla="*/ 0 h 5310702"/>
              <a:gd name="connsiteX1" fmla="*/ 10708660 w 10708660"/>
              <a:gd name="connsiteY1" fmla="*/ 0 h 5310702"/>
              <a:gd name="connsiteX2" fmla="*/ 10708660 w 10708660"/>
              <a:gd name="connsiteY2" fmla="*/ 4860000 h 5310702"/>
              <a:gd name="connsiteX3" fmla="*/ 3849 w 10708660"/>
              <a:gd name="connsiteY3" fmla="*/ 5310702 h 5310702"/>
              <a:gd name="connsiteX4" fmla="*/ 0 w 10708660"/>
              <a:gd name="connsiteY4" fmla="*/ 0 h 5310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08660" h="5310702">
                <a:moveTo>
                  <a:pt x="0" y="0"/>
                </a:moveTo>
                <a:lnTo>
                  <a:pt x="10708660" y="0"/>
                </a:lnTo>
                <a:lnTo>
                  <a:pt x="10708660" y="4860000"/>
                </a:lnTo>
                <a:lnTo>
                  <a:pt x="3849" y="5310702"/>
                </a:lnTo>
                <a:lnTo>
                  <a:pt x="0" y="0"/>
                </a:lnTo>
                <a:close/>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180000" bIns="180000" rtlCol="0" anchor="ctr"/>
          <a:lstStyle/>
          <a:p>
            <a:pPr algn="ctr"/>
            <a:endParaRPr lang="de-DE" sz="12000" dirty="0">
              <a:solidFill>
                <a:schemeClr val="accent1"/>
              </a:solidFill>
            </a:endParaRPr>
          </a:p>
        </p:txBody>
      </p:sp>
      <p:sp>
        <p:nvSpPr>
          <p:cNvPr id="6" name="Foliennummernplatzhalter 5">
            <a:extLst>
              <a:ext uri="{FF2B5EF4-FFF2-40B4-BE49-F238E27FC236}">
                <a16:creationId xmlns:a16="http://schemas.microsoft.com/office/drawing/2014/main" id="{1C26E560-EEEE-4A53-BB25-0821FE930448}"/>
              </a:ext>
            </a:extLst>
          </p:cNvPr>
          <p:cNvSpPr>
            <a:spLocks noGrp="1"/>
          </p:cNvSpPr>
          <p:nvPr>
            <p:ph type="sldNum" sz="quarter" idx="12"/>
          </p:nvPr>
        </p:nvSpPr>
        <p:spPr/>
        <p:txBody>
          <a:bodyPr/>
          <a:lstStyle>
            <a:lvl1pPr>
              <a:defRPr>
                <a:solidFill>
                  <a:schemeClr val="bg1"/>
                </a:solidFill>
              </a:defRPr>
            </a:lvl1pPr>
          </a:lstStyle>
          <a:p>
            <a:fld id="{834DB83C-032D-4A21-973D-BE083915BE69}" type="slidenum">
              <a:rPr lang="de-DE" smtClean="0"/>
              <a:pPr/>
              <a:t>‹Nr.›</a:t>
            </a:fld>
            <a:endParaRPr lang="de-DE" dirty="0"/>
          </a:p>
        </p:txBody>
      </p:sp>
      <p:sp>
        <p:nvSpPr>
          <p:cNvPr id="14" name="Inhaltsplatzhalter 2">
            <a:extLst>
              <a:ext uri="{FF2B5EF4-FFF2-40B4-BE49-F238E27FC236}">
                <a16:creationId xmlns:a16="http://schemas.microsoft.com/office/drawing/2014/main" id="{AF4331D2-6890-4CBF-8718-918EC1DEEA2E}"/>
              </a:ext>
            </a:extLst>
          </p:cNvPr>
          <p:cNvSpPr>
            <a:spLocks noGrp="1"/>
          </p:cNvSpPr>
          <p:nvPr>
            <p:ph idx="15"/>
          </p:nvPr>
        </p:nvSpPr>
        <p:spPr>
          <a:xfrm>
            <a:off x="612000" y="612000"/>
            <a:ext cx="2304000" cy="209994"/>
          </a:xfrm>
        </p:spPr>
        <p:txBody>
          <a:bodyPr/>
          <a:lstStyle>
            <a:lvl1pPr>
              <a:lnSpc>
                <a:spcPts val="1700"/>
              </a:lnSpc>
              <a:spcAft>
                <a:spcPts val="0"/>
              </a:spcAft>
              <a:defRPr sz="1300">
                <a:solidFill>
                  <a:schemeClr val="bg1"/>
                </a:solidFill>
              </a:defRPr>
            </a:lvl1pPr>
          </a:lstStyle>
          <a:p>
            <a:pPr lvl="0"/>
            <a:r>
              <a:rPr lang="de-DE" dirty="0"/>
              <a:t>Mastertextformat bearbeiten</a:t>
            </a:r>
          </a:p>
        </p:txBody>
      </p:sp>
      <p:pic>
        <p:nvPicPr>
          <p:cNvPr id="7" name="Grafik 6">
            <a:extLst>
              <a:ext uri="{FF2B5EF4-FFF2-40B4-BE49-F238E27FC236}">
                <a16:creationId xmlns:a16="http://schemas.microsoft.com/office/drawing/2014/main" id="{B3F43857-9665-A547-916A-D5BF60412D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4400" y="6174000"/>
            <a:ext cx="864000" cy="351360"/>
          </a:xfrm>
          <a:prstGeom prst="rect">
            <a:avLst/>
          </a:prstGeom>
        </p:spPr>
      </p:pic>
    </p:spTree>
    <p:extLst>
      <p:ext uri="{BB962C8B-B14F-4D97-AF65-F5344CB8AC3E}">
        <p14:creationId xmlns:p14="http://schemas.microsoft.com/office/powerpoint/2010/main" val="3700429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elfolie 1">
    <p:bg>
      <p:bgPr>
        <a:solidFill>
          <a:schemeClr val="tx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ABB151-FF5F-4D1E-BA50-24AD21A2102F}"/>
              </a:ext>
            </a:extLst>
          </p:cNvPr>
          <p:cNvSpPr>
            <a:spLocks noGrp="1"/>
          </p:cNvSpPr>
          <p:nvPr>
            <p:ph type="ctrTitle"/>
          </p:nvPr>
        </p:nvSpPr>
        <p:spPr>
          <a:xfrm>
            <a:off x="6732000" y="1764000"/>
            <a:ext cx="4117232" cy="1169551"/>
          </a:xfrm>
        </p:spPr>
        <p:txBody>
          <a:bodyPr anchor="t"/>
          <a:lstStyle>
            <a:lvl1pPr algn="l">
              <a:lnSpc>
                <a:spcPct val="100000"/>
              </a:lnSpc>
              <a:defRPr sz="3800">
                <a:solidFill>
                  <a:schemeClr val="bg1"/>
                </a:solidFill>
              </a:defRPr>
            </a:lvl1pPr>
          </a:lstStyle>
          <a:p>
            <a:r>
              <a:rPr lang="de-DE" dirty="0"/>
              <a:t>Mastertitelformat bearbeiten</a:t>
            </a:r>
          </a:p>
        </p:txBody>
      </p:sp>
      <p:sp>
        <p:nvSpPr>
          <p:cNvPr id="3" name="Untertitel 2">
            <a:extLst>
              <a:ext uri="{FF2B5EF4-FFF2-40B4-BE49-F238E27FC236}">
                <a16:creationId xmlns:a16="http://schemas.microsoft.com/office/drawing/2014/main" id="{FD80E5D4-B1CD-49AE-967F-95492AF6FCD3}"/>
              </a:ext>
            </a:extLst>
          </p:cNvPr>
          <p:cNvSpPr>
            <a:spLocks noGrp="1"/>
          </p:cNvSpPr>
          <p:nvPr>
            <p:ph type="subTitle" idx="1"/>
          </p:nvPr>
        </p:nvSpPr>
        <p:spPr>
          <a:xfrm>
            <a:off x="6732000" y="3924000"/>
            <a:ext cx="3960000" cy="615553"/>
          </a:xfrm>
        </p:spPr>
        <p:txBody>
          <a:bodyPr/>
          <a:lstStyle>
            <a:lvl1pPr marL="0" indent="0" algn="l">
              <a:lnSpc>
                <a:spcPct val="100000"/>
              </a:lnSpc>
              <a:buNone/>
              <a:defRPr sz="20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9" name="Rechteck 8">
            <a:extLst>
              <a:ext uri="{FF2B5EF4-FFF2-40B4-BE49-F238E27FC236}">
                <a16:creationId xmlns:a16="http://schemas.microsoft.com/office/drawing/2014/main" id="{57143209-BB10-4940-9861-1B20AA08F0E7}"/>
              </a:ext>
            </a:extLst>
          </p:cNvPr>
          <p:cNvSpPr/>
          <p:nvPr userDrawn="1"/>
        </p:nvSpPr>
        <p:spPr>
          <a:xfrm>
            <a:off x="-108000" y="-106878"/>
            <a:ext cx="5711003" cy="4896000"/>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Bildplatzhalter 2">
            <a:extLst>
              <a:ext uri="{FF2B5EF4-FFF2-40B4-BE49-F238E27FC236}">
                <a16:creationId xmlns:a16="http://schemas.microsoft.com/office/drawing/2014/main" id="{F07140FD-6BF3-4F96-8F7F-EC7EDB09E0F0}"/>
              </a:ext>
            </a:extLst>
          </p:cNvPr>
          <p:cNvSpPr>
            <a:spLocks noGrp="1"/>
          </p:cNvSpPr>
          <p:nvPr>
            <p:ph type="pic" idx="10"/>
          </p:nvPr>
        </p:nvSpPr>
        <p:spPr>
          <a:xfrm>
            <a:off x="0" y="648000"/>
            <a:ext cx="4745566" cy="5472000"/>
          </a:xfrm>
          <a:custGeom>
            <a:avLst/>
            <a:gdLst>
              <a:gd name="connsiteX0" fmla="*/ 0 w 4745566"/>
              <a:gd name="connsiteY0" fmla="*/ 0 h 5472000"/>
              <a:gd name="connsiteX1" fmla="*/ 4745566 w 4745566"/>
              <a:gd name="connsiteY1" fmla="*/ 0 h 5472000"/>
              <a:gd name="connsiteX2" fmla="*/ 4745566 w 4745566"/>
              <a:gd name="connsiteY2" fmla="*/ 5472000 h 5472000"/>
              <a:gd name="connsiteX3" fmla="*/ 0 w 4745566"/>
              <a:gd name="connsiteY3" fmla="*/ 5472000 h 5472000"/>
              <a:gd name="connsiteX4" fmla="*/ 0 w 4745566"/>
              <a:gd name="connsiteY4" fmla="*/ 0 h 5472000"/>
              <a:gd name="connsiteX0" fmla="*/ 0 w 4745566"/>
              <a:gd name="connsiteY0" fmla="*/ 0 h 5472000"/>
              <a:gd name="connsiteX1" fmla="*/ 4745566 w 4745566"/>
              <a:gd name="connsiteY1" fmla="*/ 0 h 5472000"/>
              <a:gd name="connsiteX2" fmla="*/ 4745566 w 4745566"/>
              <a:gd name="connsiteY2" fmla="*/ 5034678 h 5472000"/>
              <a:gd name="connsiteX3" fmla="*/ 0 w 4745566"/>
              <a:gd name="connsiteY3" fmla="*/ 5472000 h 5472000"/>
              <a:gd name="connsiteX4" fmla="*/ 0 w 4745566"/>
              <a:gd name="connsiteY4" fmla="*/ 0 h 547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5566" h="5472000">
                <a:moveTo>
                  <a:pt x="0" y="0"/>
                </a:moveTo>
                <a:lnTo>
                  <a:pt x="4745566" y="0"/>
                </a:lnTo>
                <a:lnTo>
                  <a:pt x="4745566" y="5034678"/>
                </a:lnTo>
                <a:lnTo>
                  <a:pt x="0" y="5472000"/>
                </a:lnTo>
                <a:lnTo>
                  <a:pt x="0" y="0"/>
                </a:lnTo>
                <a:close/>
              </a:path>
            </a:pathLst>
          </a:custGeom>
        </p:spPr>
        <p:txBody>
          <a:bodyPr>
            <a:noAutofit/>
          </a:bodyPr>
          <a:lstStyle>
            <a:lvl1pPr marL="0" indent="0" algn="ctr">
              <a:lnSpc>
                <a:spcPct val="100000"/>
              </a:lnSpc>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 durch Klicken auf Symbol hinzufügen</a:t>
            </a:r>
          </a:p>
        </p:txBody>
      </p:sp>
      <p:pic>
        <p:nvPicPr>
          <p:cNvPr id="7" name="Grafik 6">
            <a:extLst>
              <a:ext uri="{FF2B5EF4-FFF2-40B4-BE49-F238E27FC236}">
                <a16:creationId xmlns:a16="http://schemas.microsoft.com/office/drawing/2014/main" id="{9A6454C2-0601-C14F-86B5-3014889409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4400" y="6174000"/>
            <a:ext cx="864000" cy="351360"/>
          </a:xfrm>
          <a:prstGeom prst="rect">
            <a:avLst/>
          </a:prstGeom>
        </p:spPr>
      </p:pic>
    </p:spTree>
    <p:extLst>
      <p:ext uri="{BB962C8B-B14F-4D97-AF65-F5344CB8AC3E}">
        <p14:creationId xmlns:p14="http://schemas.microsoft.com/office/powerpoint/2010/main" val="143065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folie 2">
    <p:bg>
      <p:bgRef idx="1001">
        <a:schemeClr val="bg1"/>
      </p:bgRef>
    </p:bg>
    <p:spTree>
      <p:nvGrpSpPr>
        <p:cNvPr id="1" name=""/>
        <p:cNvGrpSpPr/>
        <p:nvPr/>
      </p:nvGrpSpPr>
      <p:grpSpPr>
        <a:xfrm>
          <a:off x="0" y="0"/>
          <a:ext cx="0" cy="0"/>
          <a:chOff x="0" y="0"/>
          <a:chExt cx="0" cy="0"/>
        </a:xfrm>
      </p:grpSpPr>
      <p:sp>
        <p:nvSpPr>
          <p:cNvPr id="15" name="Bildplatzhalter 2">
            <a:extLst>
              <a:ext uri="{FF2B5EF4-FFF2-40B4-BE49-F238E27FC236}">
                <a16:creationId xmlns:a16="http://schemas.microsoft.com/office/drawing/2014/main" id="{65658023-A14E-1C48-882E-531620A9E5E7}"/>
              </a:ext>
            </a:extLst>
          </p:cNvPr>
          <p:cNvSpPr>
            <a:spLocks noGrp="1"/>
          </p:cNvSpPr>
          <p:nvPr>
            <p:ph type="pic" idx="13"/>
          </p:nvPr>
        </p:nvSpPr>
        <p:spPr>
          <a:xfrm>
            <a:off x="1" y="-5207"/>
            <a:ext cx="12192000" cy="6863207"/>
          </a:xfrm>
          <a:solidFill>
            <a:schemeClr val="bg1">
              <a:lumMod val="95000"/>
            </a:schemeClr>
          </a:solidFill>
        </p:spPr>
        <p:txBody>
          <a:bodyPr anchor="ctr">
            <a:noAutofit/>
          </a:bodyPr>
          <a:lstStyle>
            <a:lvl1pPr marL="0" indent="0" algn="ctr">
              <a:lnSpc>
                <a:spcPct val="100000"/>
              </a:lnSpc>
              <a:buNone/>
              <a:defRPr sz="21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 durch Klicken auf Symbol hinzufügen</a:t>
            </a:r>
          </a:p>
        </p:txBody>
      </p:sp>
      <p:sp>
        <p:nvSpPr>
          <p:cNvPr id="2" name="Titel 1">
            <a:extLst>
              <a:ext uri="{FF2B5EF4-FFF2-40B4-BE49-F238E27FC236}">
                <a16:creationId xmlns:a16="http://schemas.microsoft.com/office/drawing/2014/main" id="{54ABB151-FF5F-4D1E-BA50-24AD21A2102F}"/>
              </a:ext>
            </a:extLst>
          </p:cNvPr>
          <p:cNvSpPr>
            <a:spLocks noGrp="1"/>
          </p:cNvSpPr>
          <p:nvPr>
            <p:ph type="ctrTitle"/>
          </p:nvPr>
        </p:nvSpPr>
        <p:spPr>
          <a:xfrm>
            <a:off x="1234042" y="1359685"/>
            <a:ext cx="4121901" cy="1169551"/>
          </a:xfrm>
        </p:spPr>
        <p:txBody>
          <a:bodyPr anchor="t"/>
          <a:lstStyle>
            <a:lvl1pPr algn="l">
              <a:lnSpc>
                <a:spcPct val="100000"/>
              </a:lnSpc>
              <a:defRPr sz="3800">
                <a:solidFill>
                  <a:schemeClr val="bg1"/>
                </a:solidFill>
              </a:defRPr>
            </a:lvl1pPr>
          </a:lstStyle>
          <a:p>
            <a:r>
              <a:rPr lang="de-DE" dirty="0"/>
              <a:t>Mastertitelformat bearbeiten</a:t>
            </a:r>
          </a:p>
        </p:txBody>
      </p:sp>
      <p:sp>
        <p:nvSpPr>
          <p:cNvPr id="3" name="Untertitel 2">
            <a:extLst>
              <a:ext uri="{FF2B5EF4-FFF2-40B4-BE49-F238E27FC236}">
                <a16:creationId xmlns:a16="http://schemas.microsoft.com/office/drawing/2014/main" id="{FD80E5D4-B1CD-49AE-967F-95492AF6FCD3}"/>
              </a:ext>
            </a:extLst>
          </p:cNvPr>
          <p:cNvSpPr>
            <a:spLocks noGrp="1"/>
          </p:cNvSpPr>
          <p:nvPr>
            <p:ph type="subTitle" idx="1"/>
          </p:nvPr>
        </p:nvSpPr>
        <p:spPr>
          <a:xfrm>
            <a:off x="1234042" y="3319494"/>
            <a:ext cx="3960000" cy="615553"/>
          </a:xfrm>
        </p:spPr>
        <p:txBody>
          <a:bodyPr/>
          <a:lstStyle>
            <a:lvl1pPr marL="0" indent="0" algn="l">
              <a:lnSpc>
                <a:spcPct val="100000"/>
              </a:lnSpc>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Tree>
    <p:extLst>
      <p:ext uri="{BB962C8B-B14F-4D97-AF65-F5344CB8AC3E}">
        <p14:creationId xmlns:p14="http://schemas.microsoft.com/office/powerpoint/2010/main" val="260330508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folie 3">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ABB151-FF5F-4D1E-BA50-24AD21A2102F}"/>
              </a:ext>
            </a:extLst>
          </p:cNvPr>
          <p:cNvSpPr>
            <a:spLocks noGrp="1"/>
          </p:cNvSpPr>
          <p:nvPr>
            <p:ph type="ctrTitle"/>
          </p:nvPr>
        </p:nvSpPr>
        <p:spPr>
          <a:xfrm>
            <a:off x="684000" y="1626769"/>
            <a:ext cx="4077470" cy="1169551"/>
          </a:xfrm>
        </p:spPr>
        <p:txBody>
          <a:bodyPr anchor="t"/>
          <a:lstStyle>
            <a:lvl1pPr algn="l">
              <a:lnSpc>
                <a:spcPct val="100000"/>
              </a:lnSpc>
              <a:defRPr sz="3800">
                <a:solidFill>
                  <a:schemeClr val="tx1"/>
                </a:solidFill>
              </a:defRPr>
            </a:lvl1pPr>
          </a:lstStyle>
          <a:p>
            <a:r>
              <a:rPr lang="de-DE" dirty="0"/>
              <a:t>Mastertitelformat bearbeiten</a:t>
            </a:r>
          </a:p>
        </p:txBody>
      </p:sp>
      <p:sp>
        <p:nvSpPr>
          <p:cNvPr id="3" name="Untertitel 2">
            <a:extLst>
              <a:ext uri="{FF2B5EF4-FFF2-40B4-BE49-F238E27FC236}">
                <a16:creationId xmlns:a16="http://schemas.microsoft.com/office/drawing/2014/main" id="{FD80E5D4-B1CD-49AE-967F-95492AF6FCD3}"/>
              </a:ext>
            </a:extLst>
          </p:cNvPr>
          <p:cNvSpPr>
            <a:spLocks noGrp="1"/>
          </p:cNvSpPr>
          <p:nvPr>
            <p:ph type="subTitle" idx="1"/>
          </p:nvPr>
        </p:nvSpPr>
        <p:spPr>
          <a:xfrm>
            <a:off x="684000" y="3664538"/>
            <a:ext cx="3960000" cy="615553"/>
          </a:xfrm>
        </p:spPr>
        <p:txBody>
          <a:bodyPr/>
          <a:lstStyle>
            <a:lvl1pPr marL="0" indent="0" algn="l">
              <a:lnSpc>
                <a:spcPct val="100000"/>
              </a:lnSpc>
              <a:buNone/>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11" name="Rechteck 10">
            <a:extLst>
              <a:ext uri="{FF2B5EF4-FFF2-40B4-BE49-F238E27FC236}">
                <a16:creationId xmlns:a16="http://schemas.microsoft.com/office/drawing/2014/main" id="{801963F1-57E2-4E39-9B29-EE28CFFAB57D}"/>
              </a:ext>
            </a:extLst>
          </p:cNvPr>
          <p:cNvSpPr/>
          <p:nvPr userDrawn="1"/>
        </p:nvSpPr>
        <p:spPr>
          <a:xfrm>
            <a:off x="5875361" y="-108000"/>
            <a:ext cx="6436639" cy="309686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Bildplatzhalter 2">
            <a:extLst>
              <a:ext uri="{FF2B5EF4-FFF2-40B4-BE49-F238E27FC236}">
                <a16:creationId xmlns:a16="http://schemas.microsoft.com/office/drawing/2014/main" id="{84F00DDC-F24C-449A-9A3A-A43DED5DDFE3}"/>
              </a:ext>
            </a:extLst>
          </p:cNvPr>
          <p:cNvSpPr>
            <a:spLocks noGrp="1"/>
          </p:cNvSpPr>
          <p:nvPr>
            <p:ph type="pic" idx="10"/>
          </p:nvPr>
        </p:nvSpPr>
        <p:spPr>
          <a:xfrm>
            <a:off x="6592185" y="693000"/>
            <a:ext cx="4926447" cy="5048581"/>
          </a:xfrm>
          <a:custGeom>
            <a:avLst/>
            <a:gdLst>
              <a:gd name="connsiteX0" fmla="*/ 0 w 4745566"/>
              <a:gd name="connsiteY0" fmla="*/ 0 h 5472000"/>
              <a:gd name="connsiteX1" fmla="*/ 4745566 w 4745566"/>
              <a:gd name="connsiteY1" fmla="*/ 0 h 5472000"/>
              <a:gd name="connsiteX2" fmla="*/ 4745566 w 4745566"/>
              <a:gd name="connsiteY2" fmla="*/ 5472000 h 5472000"/>
              <a:gd name="connsiteX3" fmla="*/ 0 w 4745566"/>
              <a:gd name="connsiteY3" fmla="*/ 5472000 h 5472000"/>
              <a:gd name="connsiteX4" fmla="*/ 0 w 4745566"/>
              <a:gd name="connsiteY4" fmla="*/ 0 h 5472000"/>
              <a:gd name="connsiteX0" fmla="*/ 0 w 4745566"/>
              <a:gd name="connsiteY0" fmla="*/ 0 h 5472000"/>
              <a:gd name="connsiteX1" fmla="*/ 4745566 w 4745566"/>
              <a:gd name="connsiteY1" fmla="*/ 0 h 5472000"/>
              <a:gd name="connsiteX2" fmla="*/ 4745566 w 4745566"/>
              <a:gd name="connsiteY2" fmla="*/ 5034678 h 5472000"/>
              <a:gd name="connsiteX3" fmla="*/ 0 w 4745566"/>
              <a:gd name="connsiteY3" fmla="*/ 5472000 h 5472000"/>
              <a:gd name="connsiteX4" fmla="*/ 0 w 4745566"/>
              <a:gd name="connsiteY4" fmla="*/ 0 h 5472000"/>
              <a:gd name="connsiteX0" fmla="*/ 0 w 4745566"/>
              <a:gd name="connsiteY0" fmla="*/ 0 h 5472000"/>
              <a:gd name="connsiteX1" fmla="*/ 4745566 w 4745566"/>
              <a:gd name="connsiteY1" fmla="*/ 0 h 5472000"/>
              <a:gd name="connsiteX2" fmla="*/ 4745566 w 4745566"/>
              <a:gd name="connsiteY2" fmla="*/ 4997697 h 5472000"/>
              <a:gd name="connsiteX3" fmla="*/ 0 w 4745566"/>
              <a:gd name="connsiteY3" fmla="*/ 5472000 h 5472000"/>
              <a:gd name="connsiteX4" fmla="*/ 0 w 4745566"/>
              <a:gd name="connsiteY4" fmla="*/ 0 h 547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5566" h="5472000">
                <a:moveTo>
                  <a:pt x="0" y="0"/>
                </a:moveTo>
                <a:lnTo>
                  <a:pt x="4745566" y="0"/>
                </a:lnTo>
                <a:lnTo>
                  <a:pt x="4745566" y="4997697"/>
                </a:lnTo>
                <a:lnTo>
                  <a:pt x="0" y="5472000"/>
                </a:lnTo>
                <a:lnTo>
                  <a:pt x="0" y="0"/>
                </a:lnTo>
                <a:close/>
              </a:path>
            </a:pathLst>
          </a:custGeom>
        </p:spPr>
        <p:txBody>
          <a:bodyPr>
            <a:noAutofit/>
          </a:bodyPr>
          <a:lstStyle>
            <a:lvl1pPr marL="0" indent="0" algn="ctr">
              <a:lnSpc>
                <a:spcPct val="100000"/>
              </a:lnSpc>
              <a:buNone/>
              <a:defRPr sz="2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 durch Klicken auf Symbol hinzufügen</a:t>
            </a:r>
          </a:p>
        </p:txBody>
      </p:sp>
      <p:pic>
        <p:nvPicPr>
          <p:cNvPr id="9" name="Grafik 8">
            <a:extLst>
              <a:ext uri="{FF2B5EF4-FFF2-40B4-BE49-F238E27FC236}">
                <a16:creationId xmlns:a16="http://schemas.microsoft.com/office/drawing/2014/main" id="{5A24EC73-5C40-3743-8F65-1560F14BDC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5904" y="6174999"/>
            <a:ext cx="863998" cy="351359"/>
          </a:xfrm>
          <a:prstGeom prst="rect">
            <a:avLst/>
          </a:prstGeom>
        </p:spPr>
      </p:pic>
    </p:spTree>
    <p:extLst>
      <p:ext uri="{BB962C8B-B14F-4D97-AF65-F5344CB8AC3E}">
        <p14:creationId xmlns:p14="http://schemas.microsoft.com/office/powerpoint/2010/main" val="813087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elfolie 3">
    <p:bg>
      <p:bgPr>
        <a:solidFill>
          <a:srgbClr val="EBF5FF"/>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ABB151-FF5F-4D1E-BA50-24AD21A2102F}"/>
              </a:ext>
            </a:extLst>
          </p:cNvPr>
          <p:cNvSpPr>
            <a:spLocks noGrp="1"/>
          </p:cNvSpPr>
          <p:nvPr>
            <p:ph type="ctrTitle"/>
          </p:nvPr>
        </p:nvSpPr>
        <p:spPr>
          <a:xfrm>
            <a:off x="684000" y="1626769"/>
            <a:ext cx="4077470" cy="1169551"/>
          </a:xfrm>
        </p:spPr>
        <p:txBody>
          <a:bodyPr anchor="t"/>
          <a:lstStyle>
            <a:lvl1pPr algn="l">
              <a:lnSpc>
                <a:spcPct val="100000"/>
              </a:lnSpc>
              <a:defRPr sz="3800">
                <a:solidFill>
                  <a:schemeClr val="tx1"/>
                </a:solidFill>
              </a:defRPr>
            </a:lvl1pPr>
          </a:lstStyle>
          <a:p>
            <a:r>
              <a:rPr lang="de-DE" dirty="0"/>
              <a:t>Mastertitelformat bearbeiten</a:t>
            </a:r>
          </a:p>
        </p:txBody>
      </p:sp>
      <p:sp>
        <p:nvSpPr>
          <p:cNvPr id="3" name="Untertitel 2">
            <a:extLst>
              <a:ext uri="{FF2B5EF4-FFF2-40B4-BE49-F238E27FC236}">
                <a16:creationId xmlns:a16="http://schemas.microsoft.com/office/drawing/2014/main" id="{FD80E5D4-B1CD-49AE-967F-95492AF6FCD3}"/>
              </a:ext>
            </a:extLst>
          </p:cNvPr>
          <p:cNvSpPr>
            <a:spLocks noGrp="1"/>
          </p:cNvSpPr>
          <p:nvPr>
            <p:ph type="subTitle" idx="1"/>
          </p:nvPr>
        </p:nvSpPr>
        <p:spPr>
          <a:xfrm>
            <a:off x="684000" y="3664538"/>
            <a:ext cx="3960000" cy="615553"/>
          </a:xfrm>
        </p:spPr>
        <p:txBody>
          <a:bodyPr/>
          <a:lstStyle>
            <a:lvl1pPr marL="0" indent="0" algn="l">
              <a:lnSpc>
                <a:spcPct val="100000"/>
              </a:lnSpc>
              <a:buNone/>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11" name="Rechteck 10">
            <a:extLst>
              <a:ext uri="{FF2B5EF4-FFF2-40B4-BE49-F238E27FC236}">
                <a16:creationId xmlns:a16="http://schemas.microsoft.com/office/drawing/2014/main" id="{801963F1-57E2-4E39-9B29-EE28CFFAB57D}"/>
              </a:ext>
            </a:extLst>
          </p:cNvPr>
          <p:cNvSpPr/>
          <p:nvPr userDrawn="1"/>
        </p:nvSpPr>
        <p:spPr>
          <a:xfrm>
            <a:off x="5875361" y="-108000"/>
            <a:ext cx="6436639" cy="309686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Bildplatzhalter 2">
            <a:extLst>
              <a:ext uri="{FF2B5EF4-FFF2-40B4-BE49-F238E27FC236}">
                <a16:creationId xmlns:a16="http://schemas.microsoft.com/office/drawing/2014/main" id="{84F00DDC-F24C-449A-9A3A-A43DED5DDFE3}"/>
              </a:ext>
            </a:extLst>
          </p:cNvPr>
          <p:cNvSpPr>
            <a:spLocks noGrp="1"/>
          </p:cNvSpPr>
          <p:nvPr>
            <p:ph type="pic" idx="10"/>
          </p:nvPr>
        </p:nvSpPr>
        <p:spPr>
          <a:xfrm>
            <a:off x="6592185" y="693000"/>
            <a:ext cx="4926447" cy="5048581"/>
          </a:xfrm>
          <a:custGeom>
            <a:avLst/>
            <a:gdLst>
              <a:gd name="connsiteX0" fmla="*/ 0 w 4745566"/>
              <a:gd name="connsiteY0" fmla="*/ 0 h 5472000"/>
              <a:gd name="connsiteX1" fmla="*/ 4745566 w 4745566"/>
              <a:gd name="connsiteY1" fmla="*/ 0 h 5472000"/>
              <a:gd name="connsiteX2" fmla="*/ 4745566 w 4745566"/>
              <a:gd name="connsiteY2" fmla="*/ 5472000 h 5472000"/>
              <a:gd name="connsiteX3" fmla="*/ 0 w 4745566"/>
              <a:gd name="connsiteY3" fmla="*/ 5472000 h 5472000"/>
              <a:gd name="connsiteX4" fmla="*/ 0 w 4745566"/>
              <a:gd name="connsiteY4" fmla="*/ 0 h 5472000"/>
              <a:gd name="connsiteX0" fmla="*/ 0 w 4745566"/>
              <a:gd name="connsiteY0" fmla="*/ 0 h 5472000"/>
              <a:gd name="connsiteX1" fmla="*/ 4745566 w 4745566"/>
              <a:gd name="connsiteY1" fmla="*/ 0 h 5472000"/>
              <a:gd name="connsiteX2" fmla="*/ 4745566 w 4745566"/>
              <a:gd name="connsiteY2" fmla="*/ 5034678 h 5472000"/>
              <a:gd name="connsiteX3" fmla="*/ 0 w 4745566"/>
              <a:gd name="connsiteY3" fmla="*/ 5472000 h 5472000"/>
              <a:gd name="connsiteX4" fmla="*/ 0 w 4745566"/>
              <a:gd name="connsiteY4" fmla="*/ 0 h 5472000"/>
              <a:gd name="connsiteX0" fmla="*/ 0 w 4745566"/>
              <a:gd name="connsiteY0" fmla="*/ 0 h 5472000"/>
              <a:gd name="connsiteX1" fmla="*/ 4745566 w 4745566"/>
              <a:gd name="connsiteY1" fmla="*/ 0 h 5472000"/>
              <a:gd name="connsiteX2" fmla="*/ 4745566 w 4745566"/>
              <a:gd name="connsiteY2" fmla="*/ 4997697 h 5472000"/>
              <a:gd name="connsiteX3" fmla="*/ 0 w 4745566"/>
              <a:gd name="connsiteY3" fmla="*/ 5472000 h 5472000"/>
              <a:gd name="connsiteX4" fmla="*/ 0 w 4745566"/>
              <a:gd name="connsiteY4" fmla="*/ 0 h 547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5566" h="5472000">
                <a:moveTo>
                  <a:pt x="0" y="0"/>
                </a:moveTo>
                <a:lnTo>
                  <a:pt x="4745566" y="0"/>
                </a:lnTo>
                <a:lnTo>
                  <a:pt x="4745566" y="4997697"/>
                </a:lnTo>
                <a:lnTo>
                  <a:pt x="0" y="5472000"/>
                </a:lnTo>
                <a:lnTo>
                  <a:pt x="0" y="0"/>
                </a:lnTo>
                <a:close/>
              </a:path>
            </a:pathLst>
          </a:custGeom>
        </p:spPr>
        <p:txBody>
          <a:bodyPr>
            <a:noAutofit/>
          </a:bodyPr>
          <a:lstStyle>
            <a:lvl1pPr marL="0" indent="0" algn="ctr">
              <a:lnSpc>
                <a:spcPct val="100000"/>
              </a:lnSpc>
              <a:buNone/>
              <a:defRPr sz="2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 durch Klicken auf Symbol hinzufügen</a:t>
            </a:r>
          </a:p>
        </p:txBody>
      </p:sp>
      <p:pic>
        <p:nvPicPr>
          <p:cNvPr id="8" name="Grafik 7">
            <a:extLst>
              <a:ext uri="{FF2B5EF4-FFF2-40B4-BE49-F238E27FC236}">
                <a16:creationId xmlns:a16="http://schemas.microsoft.com/office/drawing/2014/main" id="{573EC897-CE13-4344-B8E2-5F889A9F04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5904" y="6174999"/>
            <a:ext cx="863998" cy="351359"/>
          </a:xfrm>
          <a:prstGeom prst="rect">
            <a:avLst/>
          </a:prstGeom>
        </p:spPr>
      </p:pic>
    </p:spTree>
    <p:extLst>
      <p:ext uri="{BB962C8B-B14F-4D97-AF65-F5344CB8AC3E}">
        <p14:creationId xmlns:p14="http://schemas.microsoft.com/office/powerpoint/2010/main" val="1984976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elfolie 3">
    <p:bg>
      <p:bgPr>
        <a:solidFill>
          <a:srgbClr val="FFF0E6"/>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ABB151-FF5F-4D1E-BA50-24AD21A2102F}"/>
              </a:ext>
            </a:extLst>
          </p:cNvPr>
          <p:cNvSpPr>
            <a:spLocks noGrp="1"/>
          </p:cNvSpPr>
          <p:nvPr>
            <p:ph type="ctrTitle"/>
          </p:nvPr>
        </p:nvSpPr>
        <p:spPr>
          <a:xfrm>
            <a:off x="684000" y="1626769"/>
            <a:ext cx="4077470" cy="1169551"/>
          </a:xfrm>
        </p:spPr>
        <p:txBody>
          <a:bodyPr anchor="t"/>
          <a:lstStyle>
            <a:lvl1pPr algn="l">
              <a:lnSpc>
                <a:spcPct val="100000"/>
              </a:lnSpc>
              <a:defRPr sz="3800">
                <a:solidFill>
                  <a:schemeClr val="tx1"/>
                </a:solidFill>
              </a:defRPr>
            </a:lvl1pPr>
          </a:lstStyle>
          <a:p>
            <a:r>
              <a:rPr lang="de-DE" dirty="0"/>
              <a:t>Mastertitelformat bearbeiten</a:t>
            </a:r>
          </a:p>
        </p:txBody>
      </p:sp>
      <p:sp>
        <p:nvSpPr>
          <p:cNvPr id="3" name="Untertitel 2">
            <a:extLst>
              <a:ext uri="{FF2B5EF4-FFF2-40B4-BE49-F238E27FC236}">
                <a16:creationId xmlns:a16="http://schemas.microsoft.com/office/drawing/2014/main" id="{FD80E5D4-B1CD-49AE-967F-95492AF6FCD3}"/>
              </a:ext>
            </a:extLst>
          </p:cNvPr>
          <p:cNvSpPr>
            <a:spLocks noGrp="1"/>
          </p:cNvSpPr>
          <p:nvPr>
            <p:ph type="subTitle" idx="1"/>
          </p:nvPr>
        </p:nvSpPr>
        <p:spPr>
          <a:xfrm>
            <a:off x="684000" y="3664538"/>
            <a:ext cx="3960000" cy="615553"/>
          </a:xfrm>
        </p:spPr>
        <p:txBody>
          <a:bodyPr/>
          <a:lstStyle>
            <a:lvl1pPr marL="0" indent="0" algn="l">
              <a:lnSpc>
                <a:spcPct val="100000"/>
              </a:lnSpc>
              <a:buNone/>
              <a:defRPr sz="2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11" name="Rechteck 10">
            <a:extLst>
              <a:ext uri="{FF2B5EF4-FFF2-40B4-BE49-F238E27FC236}">
                <a16:creationId xmlns:a16="http://schemas.microsoft.com/office/drawing/2014/main" id="{801963F1-57E2-4E39-9B29-EE28CFFAB57D}"/>
              </a:ext>
            </a:extLst>
          </p:cNvPr>
          <p:cNvSpPr/>
          <p:nvPr userDrawn="1"/>
        </p:nvSpPr>
        <p:spPr>
          <a:xfrm>
            <a:off x="5875361" y="-108000"/>
            <a:ext cx="6436639" cy="3096860"/>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Bildplatzhalter 2">
            <a:extLst>
              <a:ext uri="{FF2B5EF4-FFF2-40B4-BE49-F238E27FC236}">
                <a16:creationId xmlns:a16="http://schemas.microsoft.com/office/drawing/2014/main" id="{84F00DDC-F24C-449A-9A3A-A43DED5DDFE3}"/>
              </a:ext>
            </a:extLst>
          </p:cNvPr>
          <p:cNvSpPr>
            <a:spLocks noGrp="1"/>
          </p:cNvSpPr>
          <p:nvPr>
            <p:ph type="pic" idx="10"/>
          </p:nvPr>
        </p:nvSpPr>
        <p:spPr>
          <a:xfrm>
            <a:off x="6592185" y="693000"/>
            <a:ext cx="4926447" cy="5048581"/>
          </a:xfrm>
          <a:custGeom>
            <a:avLst/>
            <a:gdLst>
              <a:gd name="connsiteX0" fmla="*/ 0 w 4745566"/>
              <a:gd name="connsiteY0" fmla="*/ 0 h 5472000"/>
              <a:gd name="connsiteX1" fmla="*/ 4745566 w 4745566"/>
              <a:gd name="connsiteY1" fmla="*/ 0 h 5472000"/>
              <a:gd name="connsiteX2" fmla="*/ 4745566 w 4745566"/>
              <a:gd name="connsiteY2" fmla="*/ 5472000 h 5472000"/>
              <a:gd name="connsiteX3" fmla="*/ 0 w 4745566"/>
              <a:gd name="connsiteY3" fmla="*/ 5472000 h 5472000"/>
              <a:gd name="connsiteX4" fmla="*/ 0 w 4745566"/>
              <a:gd name="connsiteY4" fmla="*/ 0 h 5472000"/>
              <a:gd name="connsiteX0" fmla="*/ 0 w 4745566"/>
              <a:gd name="connsiteY0" fmla="*/ 0 h 5472000"/>
              <a:gd name="connsiteX1" fmla="*/ 4745566 w 4745566"/>
              <a:gd name="connsiteY1" fmla="*/ 0 h 5472000"/>
              <a:gd name="connsiteX2" fmla="*/ 4745566 w 4745566"/>
              <a:gd name="connsiteY2" fmla="*/ 5034678 h 5472000"/>
              <a:gd name="connsiteX3" fmla="*/ 0 w 4745566"/>
              <a:gd name="connsiteY3" fmla="*/ 5472000 h 5472000"/>
              <a:gd name="connsiteX4" fmla="*/ 0 w 4745566"/>
              <a:gd name="connsiteY4" fmla="*/ 0 h 5472000"/>
              <a:gd name="connsiteX0" fmla="*/ 0 w 4745566"/>
              <a:gd name="connsiteY0" fmla="*/ 0 h 5472000"/>
              <a:gd name="connsiteX1" fmla="*/ 4745566 w 4745566"/>
              <a:gd name="connsiteY1" fmla="*/ 0 h 5472000"/>
              <a:gd name="connsiteX2" fmla="*/ 4745566 w 4745566"/>
              <a:gd name="connsiteY2" fmla="*/ 4997697 h 5472000"/>
              <a:gd name="connsiteX3" fmla="*/ 0 w 4745566"/>
              <a:gd name="connsiteY3" fmla="*/ 5472000 h 5472000"/>
              <a:gd name="connsiteX4" fmla="*/ 0 w 4745566"/>
              <a:gd name="connsiteY4" fmla="*/ 0 h 547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5566" h="5472000">
                <a:moveTo>
                  <a:pt x="0" y="0"/>
                </a:moveTo>
                <a:lnTo>
                  <a:pt x="4745566" y="0"/>
                </a:lnTo>
                <a:lnTo>
                  <a:pt x="4745566" y="4997697"/>
                </a:lnTo>
                <a:lnTo>
                  <a:pt x="0" y="5472000"/>
                </a:lnTo>
                <a:lnTo>
                  <a:pt x="0" y="0"/>
                </a:lnTo>
                <a:close/>
              </a:path>
            </a:pathLst>
          </a:custGeom>
        </p:spPr>
        <p:txBody>
          <a:bodyPr>
            <a:noAutofit/>
          </a:bodyPr>
          <a:lstStyle>
            <a:lvl1pPr marL="0" indent="0" algn="ctr">
              <a:lnSpc>
                <a:spcPct val="100000"/>
              </a:lnSpc>
              <a:buNone/>
              <a:defRPr sz="2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 durch Klicken auf Symbol hinzufügen</a:t>
            </a:r>
          </a:p>
        </p:txBody>
      </p:sp>
      <p:pic>
        <p:nvPicPr>
          <p:cNvPr id="8" name="Grafik 7">
            <a:extLst>
              <a:ext uri="{FF2B5EF4-FFF2-40B4-BE49-F238E27FC236}">
                <a16:creationId xmlns:a16="http://schemas.microsoft.com/office/drawing/2014/main" id="{156CC51A-7C31-E24B-AD5E-D2520595BB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5904" y="6174999"/>
            <a:ext cx="863998" cy="351359"/>
          </a:xfrm>
          <a:prstGeom prst="rect">
            <a:avLst/>
          </a:prstGeom>
        </p:spPr>
      </p:pic>
    </p:spTree>
    <p:extLst>
      <p:ext uri="{BB962C8B-B14F-4D97-AF65-F5344CB8AC3E}">
        <p14:creationId xmlns:p14="http://schemas.microsoft.com/office/powerpoint/2010/main" val="3272402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elfolie 3">
    <p:bg>
      <p:bgPr>
        <a:solidFill>
          <a:srgbClr val="FAF5E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ABB151-FF5F-4D1E-BA50-24AD21A2102F}"/>
              </a:ext>
            </a:extLst>
          </p:cNvPr>
          <p:cNvSpPr>
            <a:spLocks noGrp="1"/>
          </p:cNvSpPr>
          <p:nvPr>
            <p:ph type="ctrTitle"/>
          </p:nvPr>
        </p:nvSpPr>
        <p:spPr>
          <a:xfrm>
            <a:off x="684000" y="1626769"/>
            <a:ext cx="4077470" cy="1169551"/>
          </a:xfrm>
        </p:spPr>
        <p:txBody>
          <a:bodyPr anchor="t"/>
          <a:lstStyle>
            <a:lvl1pPr algn="l">
              <a:lnSpc>
                <a:spcPct val="100000"/>
              </a:lnSpc>
              <a:defRPr sz="3800">
                <a:solidFill>
                  <a:schemeClr val="tx1"/>
                </a:solidFill>
              </a:defRPr>
            </a:lvl1pPr>
          </a:lstStyle>
          <a:p>
            <a:r>
              <a:rPr lang="de-DE" dirty="0"/>
              <a:t>Mastertitelformat bearbeiten</a:t>
            </a:r>
          </a:p>
        </p:txBody>
      </p:sp>
      <p:sp>
        <p:nvSpPr>
          <p:cNvPr id="3" name="Untertitel 2">
            <a:extLst>
              <a:ext uri="{FF2B5EF4-FFF2-40B4-BE49-F238E27FC236}">
                <a16:creationId xmlns:a16="http://schemas.microsoft.com/office/drawing/2014/main" id="{FD80E5D4-B1CD-49AE-967F-95492AF6FCD3}"/>
              </a:ext>
            </a:extLst>
          </p:cNvPr>
          <p:cNvSpPr>
            <a:spLocks noGrp="1"/>
          </p:cNvSpPr>
          <p:nvPr>
            <p:ph type="subTitle" idx="1"/>
          </p:nvPr>
        </p:nvSpPr>
        <p:spPr>
          <a:xfrm>
            <a:off x="684000" y="3664538"/>
            <a:ext cx="3960000" cy="615553"/>
          </a:xfrm>
        </p:spPr>
        <p:txBody>
          <a:bodyPr/>
          <a:lstStyle>
            <a:lvl1pPr marL="0" indent="0" algn="l">
              <a:lnSpc>
                <a:spcPct val="100000"/>
              </a:lnSpc>
              <a:buNone/>
              <a:defRPr sz="2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11" name="Rechteck 10">
            <a:extLst>
              <a:ext uri="{FF2B5EF4-FFF2-40B4-BE49-F238E27FC236}">
                <a16:creationId xmlns:a16="http://schemas.microsoft.com/office/drawing/2014/main" id="{801963F1-57E2-4E39-9B29-EE28CFFAB57D}"/>
              </a:ext>
            </a:extLst>
          </p:cNvPr>
          <p:cNvSpPr/>
          <p:nvPr userDrawn="1"/>
        </p:nvSpPr>
        <p:spPr>
          <a:xfrm>
            <a:off x="5875361" y="-108000"/>
            <a:ext cx="6436639" cy="3096860"/>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Bildplatzhalter 2">
            <a:extLst>
              <a:ext uri="{FF2B5EF4-FFF2-40B4-BE49-F238E27FC236}">
                <a16:creationId xmlns:a16="http://schemas.microsoft.com/office/drawing/2014/main" id="{84F00DDC-F24C-449A-9A3A-A43DED5DDFE3}"/>
              </a:ext>
            </a:extLst>
          </p:cNvPr>
          <p:cNvSpPr>
            <a:spLocks noGrp="1"/>
          </p:cNvSpPr>
          <p:nvPr>
            <p:ph type="pic" idx="10"/>
          </p:nvPr>
        </p:nvSpPr>
        <p:spPr>
          <a:xfrm>
            <a:off x="6592185" y="693000"/>
            <a:ext cx="4926447" cy="5048581"/>
          </a:xfrm>
          <a:custGeom>
            <a:avLst/>
            <a:gdLst>
              <a:gd name="connsiteX0" fmla="*/ 0 w 4745566"/>
              <a:gd name="connsiteY0" fmla="*/ 0 h 5472000"/>
              <a:gd name="connsiteX1" fmla="*/ 4745566 w 4745566"/>
              <a:gd name="connsiteY1" fmla="*/ 0 h 5472000"/>
              <a:gd name="connsiteX2" fmla="*/ 4745566 w 4745566"/>
              <a:gd name="connsiteY2" fmla="*/ 5472000 h 5472000"/>
              <a:gd name="connsiteX3" fmla="*/ 0 w 4745566"/>
              <a:gd name="connsiteY3" fmla="*/ 5472000 h 5472000"/>
              <a:gd name="connsiteX4" fmla="*/ 0 w 4745566"/>
              <a:gd name="connsiteY4" fmla="*/ 0 h 5472000"/>
              <a:gd name="connsiteX0" fmla="*/ 0 w 4745566"/>
              <a:gd name="connsiteY0" fmla="*/ 0 h 5472000"/>
              <a:gd name="connsiteX1" fmla="*/ 4745566 w 4745566"/>
              <a:gd name="connsiteY1" fmla="*/ 0 h 5472000"/>
              <a:gd name="connsiteX2" fmla="*/ 4745566 w 4745566"/>
              <a:gd name="connsiteY2" fmla="*/ 5034678 h 5472000"/>
              <a:gd name="connsiteX3" fmla="*/ 0 w 4745566"/>
              <a:gd name="connsiteY3" fmla="*/ 5472000 h 5472000"/>
              <a:gd name="connsiteX4" fmla="*/ 0 w 4745566"/>
              <a:gd name="connsiteY4" fmla="*/ 0 h 5472000"/>
              <a:gd name="connsiteX0" fmla="*/ 0 w 4745566"/>
              <a:gd name="connsiteY0" fmla="*/ 0 h 5472000"/>
              <a:gd name="connsiteX1" fmla="*/ 4745566 w 4745566"/>
              <a:gd name="connsiteY1" fmla="*/ 0 h 5472000"/>
              <a:gd name="connsiteX2" fmla="*/ 4745566 w 4745566"/>
              <a:gd name="connsiteY2" fmla="*/ 4997697 h 5472000"/>
              <a:gd name="connsiteX3" fmla="*/ 0 w 4745566"/>
              <a:gd name="connsiteY3" fmla="*/ 5472000 h 5472000"/>
              <a:gd name="connsiteX4" fmla="*/ 0 w 4745566"/>
              <a:gd name="connsiteY4" fmla="*/ 0 h 547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5566" h="5472000">
                <a:moveTo>
                  <a:pt x="0" y="0"/>
                </a:moveTo>
                <a:lnTo>
                  <a:pt x="4745566" y="0"/>
                </a:lnTo>
                <a:lnTo>
                  <a:pt x="4745566" y="4997697"/>
                </a:lnTo>
                <a:lnTo>
                  <a:pt x="0" y="5472000"/>
                </a:lnTo>
                <a:lnTo>
                  <a:pt x="0" y="0"/>
                </a:lnTo>
                <a:close/>
              </a:path>
            </a:pathLst>
          </a:custGeom>
        </p:spPr>
        <p:txBody>
          <a:bodyPr>
            <a:noAutofit/>
          </a:bodyPr>
          <a:lstStyle>
            <a:lvl1pPr marL="0" indent="0" algn="ctr">
              <a:lnSpc>
                <a:spcPct val="100000"/>
              </a:lnSpc>
              <a:buNone/>
              <a:defRPr sz="2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 durch Klicken auf Symbol hinzufügen</a:t>
            </a:r>
          </a:p>
        </p:txBody>
      </p:sp>
      <p:pic>
        <p:nvPicPr>
          <p:cNvPr id="8" name="Grafik 7">
            <a:extLst>
              <a:ext uri="{FF2B5EF4-FFF2-40B4-BE49-F238E27FC236}">
                <a16:creationId xmlns:a16="http://schemas.microsoft.com/office/drawing/2014/main" id="{BFE2C4C8-0171-544C-BFDB-2661F998E0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5904" y="6174999"/>
            <a:ext cx="863998" cy="351359"/>
          </a:xfrm>
          <a:prstGeom prst="rect">
            <a:avLst/>
          </a:prstGeom>
        </p:spPr>
      </p:pic>
    </p:spTree>
    <p:extLst>
      <p:ext uri="{BB962C8B-B14F-4D97-AF65-F5344CB8AC3E}">
        <p14:creationId xmlns:p14="http://schemas.microsoft.com/office/powerpoint/2010/main" val="54516048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6ADB950D-2373-4650-A263-24EB477722EB}"/>
              </a:ext>
            </a:extLst>
          </p:cNvPr>
          <p:cNvSpPr>
            <a:spLocks noGrp="1"/>
          </p:cNvSpPr>
          <p:nvPr>
            <p:ph type="title"/>
          </p:nvPr>
        </p:nvSpPr>
        <p:spPr>
          <a:xfrm>
            <a:off x="612000" y="612000"/>
            <a:ext cx="10872000" cy="512961"/>
          </a:xfrm>
          <a:prstGeom prst="rect">
            <a:avLst/>
          </a:prstGeom>
        </p:spPr>
        <p:txBody>
          <a:bodyPr vert="horz" wrap="square" lIns="0" tIns="0" rIns="0" bIns="0" rtlCol="0" anchor="t">
            <a:spAutoFit/>
          </a:bodyPr>
          <a:lstStyle/>
          <a:p>
            <a:r>
              <a:rPr lang="de-DE" dirty="0"/>
              <a:t>Mastertitelformat bearbeiten</a:t>
            </a:r>
          </a:p>
        </p:txBody>
      </p:sp>
      <p:sp>
        <p:nvSpPr>
          <p:cNvPr id="3" name="Textplatzhalter 2">
            <a:extLst>
              <a:ext uri="{FF2B5EF4-FFF2-40B4-BE49-F238E27FC236}">
                <a16:creationId xmlns:a16="http://schemas.microsoft.com/office/drawing/2014/main" id="{0D19F8BE-A86F-40A3-B227-65633A59381D}"/>
              </a:ext>
            </a:extLst>
          </p:cNvPr>
          <p:cNvSpPr>
            <a:spLocks noGrp="1"/>
          </p:cNvSpPr>
          <p:nvPr>
            <p:ph type="body" idx="1"/>
          </p:nvPr>
        </p:nvSpPr>
        <p:spPr>
          <a:xfrm>
            <a:off x="612000" y="2124000"/>
            <a:ext cx="10872000" cy="268792"/>
          </a:xfrm>
          <a:prstGeom prst="rect">
            <a:avLst/>
          </a:prstGeom>
        </p:spPr>
        <p:txBody>
          <a:bodyPr vert="horz" wrap="square" lIns="0" tIns="0" rIns="0" bIns="0" rtlCol="0">
            <a:spAutoFit/>
          </a:bodyPr>
          <a:lstStyle/>
          <a:p>
            <a:pPr lvl="0"/>
            <a:r>
              <a:rPr lang="de-DE" dirty="0"/>
              <a:t>Mastertextformat bearbeiten</a:t>
            </a:r>
          </a:p>
        </p:txBody>
      </p:sp>
      <p:sp>
        <p:nvSpPr>
          <p:cNvPr id="6" name="Foliennummernplatzhalter 5">
            <a:extLst>
              <a:ext uri="{FF2B5EF4-FFF2-40B4-BE49-F238E27FC236}">
                <a16:creationId xmlns:a16="http://schemas.microsoft.com/office/drawing/2014/main" id="{2F5FE1BB-8AAE-4231-A972-16829A923FF0}"/>
              </a:ext>
            </a:extLst>
          </p:cNvPr>
          <p:cNvSpPr>
            <a:spLocks noGrp="1"/>
          </p:cNvSpPr>
          <p:nvPr>
            <p:ph type="sldNum" sz="quarter" idx="4"/>
          </p:nvPr>
        </p:nvSpPr>
        <p:spPr>
          <a:xfrm>
            <a:off x="288001" y="6418800"/>
            <a:ext cx="318056" cy="249555"/>
          </a:xfrm>
          <a:prstGeom prst="rect">
            <a:avLst/>
          </a:prstGeom>
        </p:spPr>
        <p:txBody>
          <a:bodyPr vert="horz" lIns="0" tIns="0" rIns="0" bIns="0" rtlCol="0" anchor="t" anchorCtr="0"/>
          <a:lstStyle>
            <a:lvl1pPr algn="l">
              <a:defRPr sz="900">
                <a:solidFill>
                  <a:schemeClr val="tx1"/>
                </a:solidFill>
              </a:defRPr>
            </a:lvl1pPr>
          </a:lstStyle>
          <a:p>
            <a:fld id="{834DB83C-032D-4A21-973D-BE083915BE69}" type="slidenum">
              <a:rPr lang="de-DE" smtClean="0"/>
              <a:pPr/>
              <a:t>‹Nr.›</a:t>
            </a:fld>
            <a:endParaRPr lang="de-DE" dirty="0"/>
          </a:p>
        </p:txBody>
      </p:sp>
    </p:spTree>
    <p:extLst>
      <p:ext uri="{BB962C8B-B14F-4D97-AF65-F5344CB8AC3E}">
        <p14:creationId xmlns:p14="http://schemas.microsoft.com/office/powerpoint/2010/main" val="1734578490"/>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4" r:id="rId3"/>
    <p:sldLayoutId id="2147483705" r:id="rId4"/>
    <p:sldLayoutId id="2147483674" r:id="rId5"/>
    <p:sldLayoutId id="2147483675" r:id="rId6"/>
    <p:sldLayoutId id="2147483706" r:id="rId7"/>
    <p:sldLayoutId id="2147483707" r:id="rId8"/>
    <p:sldLayoutId id="2147483708" r:id="rId9"/>
    <p:sldLayoutId id="2147483676" r:id="rId10"/>
    <p:sldLayoutId id="2147483701" r:id="rId11"/>
    <p:sldLayoutId id="2147483700" r:id="rId12"/>
    <p:sldLayoutId id="2147483702" r:id="rId13"/>
    <p:sldLayoutId id="2147483693" r:id="rId14"/>
    <p:sldLayoutId id="2147483662" r:id="rId15"/>
    <p:sldLayoutId id="2147483711" r:id="rId16"/>
    <p:sldLayoutId id="2147483678" r:id="rId17"/>
    <p:sldLayoutId id="2147483679" r:id="rId18"/>
    <p:sldLayoutId id="2147483677" r:id="rId19"/>
    <p:sldLayoutId id="2147483688" r:id="rId20"/>
    <p:sldLayoutId id="2147483680" r:id="rId21"/>
    <p:sldLayoutId id="2147483672" r:id="rId22"/>
    <p:sldLayoutId id="2147483682" r:id="rId23"/>
    <p:sldLayoutId id="2147483710" r:id="rId24"/>
    <p:sldLayoutId id="2147483691" r:id="rId25"/>
    <p:sldLayoutId id="2147483683" r:id="rId26"/>
    <p:sldLayoutId id="2147483684" r:id="rId27"/>
    <p:sldLayoutId id="2147483685" r:id="rId28"/>
    <p:sldLayoutId id="2147483697" r:id="rId29"/>
    <p:sldLayoutId id="2147483686" r:id="rId30"/>
    <p:sldLayoutId id="2147483695" r:id="rId31"/>
    <p:sldLayoutId id="2147483687" r:id="rId32"/>
    <p:sldLayoutId id="2147483692" r:id="rId33"/>
    <p:sldLayoutId id="2147483689" r:id="rId34"/>
    <p:sldLayoutId id="2147483690" r:id="rId35"/>
  </p:sldLayoutIdLst>
  <p:hf hdr="0" dt="0"/>
  <p:txStyles>
    <p:titleStyle>
      <a:lvl1pPr algn="l" defTabSz="914400" rtl="0" eaLnBrk="1" latinLnBrk="0" hangingPunct="1">
        <a:lnSpc>
          <a:spcPts val="4000"/>
        </a:lnSpc>
        <a:spcBef>
          <a:spcPct val="0"/>
        </a:spcBef>
        <a:buNone/>
        <a:defRPr sz="3400" b="1" kern="1200">
          <a:solidFill>
            <a:schemeClr val="tx1"/>
          </a:solidFill>
          <a:latin typeface="+mj-lt"/>
          <a:ea typeface="+mj-ea"/>
          <a:cs typeface="+mj-cs"/>
        </a:defRPr>
      </a:lvl1pPr>
    </p:titleStyle>
    <p:bodyStyle>
      <a:lvl1pPr marL="0" indent="0" algn="l" defTabSz="914400" rtl="0" eaLnBrk="1" latinLnBrk="0" hangingPunct="1">
        <a:lnSpc>
          <a:spcPts val="2200"/>
        </a:lnSpc>
        <a:spcBef>
          <a:spcPts val="0"/>
        </a:spcBef>
        <a:spcAft>
          <a:spcPts val="1000"/>
        </a:spcAft>
        <a:buFontTx/>
        <a:buNone/>
        <a:defRPr sz="1600" kern="1200">
          <a:solidFill>
            <a:schemeClr val="tx1"/>
          </a:solidFill>
          <a:latin typeface="+mn-lt"/>
          <a:ea typeface="+mn-ea"/>
          <a:cs typeface="+mn-cs"/>
        </a:defRPr>
      </a:lvl1pPr>
      <a:lvl2pPr marL="457200" indent="0" algn="l" defTabSz="914400" rtl="0" eaLnBrk="1" latinLnBrk="0" hangingPunct="1">
        <a:lnSpc>
          <a:spcPts val="34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ts val="3400"/>
        </a:lnSpc>
        <a:spcBef>
          <a:spcPts val="500"/>
        </a:spcBef>
        <a:buFontTx/>
        <a:buNone/>
        <a:defRPr sz="2400" kern="1200">
          <a:solidFill>
            <a:schemeClr val="tx1"/>
          </a:solidFill>
          <a:latin typeface="+mn-lt"/>
          <a:ea typeface="+mn-ea"/>
          <a:cs typeface="+mn-cs"/>
        </a:defRPr>
      </a:lvl3pPr>
      <a:lvl4pPr marL="1371600" indent="0" algn="l" defTabSz="914400" rtl="0" eaLnBrk="1" latinLnBrk="0" hangingPunct="1">
        <a:lnSpc>
          <a:spcPts val="3400"/>
        </a:lnSpc>
        <a:spcBef>
          <a:spcPts val="500"/>
        </a:spcBef>
        <a:buFontTx/>
        <a:buNone/>
        <a:defRPr sz="2400" kern="1200">
          <a:solidFill>
            <a:schemeClr val="tx1"/>
          </a:solidFill>
          <a:latin typeface="+mn-lt"/>
          <a:ea typeface="+mn-ea"/>
          <a:cs typeface="+mn-cs"/>
        </a:defRPr>
      </a:lvl4pPr>
      <a:lvl5pPr marL="1828800" indent="0" algn="l" defTabSz="914400" rtl="0" eaLnBrk="1" latinLnBrk="0" hangingPunct="1">
        <a:lnSpc>
          <a:spcPts val="3400"/>
        </a:lnSpc>
        <a:spcBef>
          <a:spcPts val="500"/>
        </a:spcBef>
        <a:buFontTx/>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png"/><Relationship Id="rId7"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9.xml"/><Relationship Id="rId5" Type="http://schemas.openxmlformats.org/officeDocument/2006/relationships/image" Target="../media/image15.sv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69FB203C-DDF2-4298-895F-F2B8B69D1428}"/>
              </a:ext>
            </a:extLst>
          </p:cNvPr>
          <p:cNvSpPr>
            <a:spLocks noGrp="1"/>
          </p:cNvSpPr>
          <p:nvPr>
            <p:ph type="ctrTitle"/>
          </p:nvPr>
        </p:nvSpPr>
        <p:spPr>
          <a:xfrm>
            <a:off x="6731999" y="1764000"/>
            <a:ext cx="4571541" cy="1754326"/>
          </a:xfrm>
        </p:spPr>
        <p:txBody>
          <a:bodyPr/>
          <a:lstStyle/>
          <a:p>
            <a:r>
              <a:rPr lang="de-DE" sz="3800" dirty="0"/>
              <a:t>Eine Überschrift</a:t>
            </a:r>
            <a:br>
              <a:rPr lang="de-DE" sz="3800" dirty="0"/>
            </a:br>
            <a:r>
              <a:rPr lang="de-DE" sz="3800" dirty="0"/>
              <a:t>die mehrere Zeilen</a:t>
            </a:r>
            <a:br>
              <a:rPr lang="de-DE" sz="3800" dirty="0"/>
            </a:br>
            <a:r>
              <a:rPr lang="de-DE" sz="3800" dirty="0"/>
              <a:t>verlaufen kann</a:t>
            </a:r>
          </a:p>
        </p:txBody>
      </p:sp>
      <p:sp>
        <p:nvSpPr>
          <p:cNvPr id="5" name="Untertitel 4">
            <a:extLst>
              <a:ext uri="{FF2B5EF4-FFF2-40B4-BE49-F238E27FC236}">
                <a16:creationId xmlns:a16="http://schemas.microsoft.com/office/drawing/2014/main" id="{81DE4A53-B711-469E-8893-FA354651984F}"/>
              </a:ext>
            </a:extLst>
          </p:cNvPr>
          <p:cNvSpPr>
            <a:spLocks noGrp="1"/>
          </p:cNvSpPr>
          <p:nvPr>
            <p:ph type="subTitle" idx="1"/>
          </p:nvPr>
        </p:nvSpPr>
        <p:spPr>
          <a:xfrm>
            <a:off x="6732000" y="3924000"/>
            <a:ext cx="3960000" cy="1359346"/>
          </a:xfrm>
        </p:spPr>
        <p:txBody>
          <a:bodyPr/>
          <a:lstStyle/>
          <a:p>
            <a:r>
              <a:rPr lang="de-DE" dirty="0"/>
              <a:t>Name des Vortragenden</a:t>
            </a:r>
            <a:br>
              <a:rPr lang="de-DE" dirty="0"/>
            </a:br>
            <a:r>
              <a:rPr lang="de-DE" dirty="0"/>
              <a:t>Name der Veranstaltung</a:t>
            </a:r>
            <a:br>
              <a:rPr lang="de-DE" dirty="0"/>
            </a:br>
            <a:r>
              <a:rPr lang="de-DE" dirty="0"/>
              <a:t>Ort, XX. Monat 2021</a:t>
            </a:r>
          </a:p>
          <a:p>
            <a:endParaRPr lang="de-DE" dirty="0"/>
          </a:p>
        </p:txBody>
      </p:sp>
      <p:pic>
        <p:nvPicPr>
          <p:cNvPr id="3" name="Bildplatzhalter 2">
            <a:extLst>
              <a:ext uri="{FF2B5EF4-FFF2-40B4-BE49-F238E27FC236}">
                <a16:creationId xmlns:a16="http://schemas.microsoft.com/office/drawing/2014/main" id="{D29D3B32-9778-A24A-BDA6-B21F7F6683F2}"/>
              </a:ext>
            </a:extLst>
          </p:cNvPr>
          <p:cNvPicPr>
            <a:picLocks noGrp="1" noChangeAspect="1"/>
          </p:cNvPicPr>
          <p:nvPr>
            <p:ph type="pic" idx="10"/>
          </p:nvPr>
        </p:nvPicPr>
        <p:blipFill>
          <a:blip r:embed="rId2">
            <a:extLst>
              <a:ext uri="{28A0092B-C50C-407E-A947-70E740481C1C}">
                <a14:useLocalDpi xmlns:a14="http://schemas.microsoft.com/office/drawing/2010/main" val="0"/>
              </a:ext>
            </a:extLst>
          </a:blip>
          <a:srcRect t="6754" b="6754"/>
          <a:stretch>
            <a:fillRect/>
          </a:stretch>
        </p:blipFill>
        <p:spPr/>
      </p:pic>
    </p:spTree>
    <p:extLst>
      <p:ext uri="{BB962C8B-B14F-4D97-AF65-F5344CB8AC3E}">
        <p14:creationId xmlns:p14="http://schemas.microsoft.com/office/powerpoint/2010/main" val="2322123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4DC731-B7F2-5D41-9056-D81F5C1F7E70}"/>
              </a:ext>
            </a:extLst>
          </p:cNvPr>
          <p:cNvSpPr>
            <a:spLocks noGrp="1"/>
          </p:cNvSpPr>
          <p:nvPr>
            <p:ph type="title"/>
          </p:nvPr>
        </p:nvSpPr>
        <p:spPr>
          <a:xfrm>
            <a:off x="612000" y="612000"/>
            <a:ext cx="6660000" cy="1538883"/>
          </a:xfrm>
        </p:spPr>
        <p:txBody>
          <a:bodyPr/>
          <a:lstStyle/>
          <a:p>
            <a:r>
              <a:rPr lang="de-DE" dirty="0"/>
              <a:t>Wer schaut wo – und wie groß ist der Corona-Effekt?</a:t>
            </a:r>
            <a:br>
              <a:rPr lang="de-DE" dirty="0"/>
            </a:br>
            <a:endParaRPr lang="de-DE" dirty="0"/>
          </a:p>
        </p:txBody>
      </p:sp>
      <p:sp>
        <p:nvSpPr>
          <p:cNvPr id="3" name="Inhaltsplatzhalter 2">
            <a:extLst>
              <a:ext uri="{FF2B5EF4-FFF2-40B4-BE49-F238E27FC236}">
                <a16:creationId xmlns:a16="http://schemas.microsoft.com/office/drawing/2014/main" id="{14EFE652-71EA-AF4C-AA7F-86A55FEAA7E4}"/>
              </a:ext>
            </a:extLst>
          </p:cNvPr>
          <p:cNvSpPr>
            <a:spLocks noGrp="1"/>
          </p:cNvSpPr>
          <p:nvPr>
            <p:ph idx="1"/>
          </p:nvPr>
        </p:nvSpPr>
        <p:spPr>
          <a:xfrm>
            <a:off x="612000" y="2124000"/>
            <a:ext cx="6660000" cy="2686120"/>
          </a:xfrm>
        </p:spPr>
        <p:txBody>
          <a:bodyPr/>
          <a:lstStyle/>
          <a:p>
            <a:r>
              <a:rPr lang="de-DE" dirty="0"/>
              <a:t>Bleibt die Antwort auf die Frage, auf welches </a:t>
            </a:r>
            <a:r>
              <a:rPr lang="de-DE" dirty="0" err="1"/>
              <a:t>Streamingangebot</a:t>
            </a:r>
            <a:r>
              <a:rPr lang="de-DE" dirty="0"/>
              <a:t> in diesem Jahr von weniger Internetnutzern zugegriffen wurde. Wer schaut wo – und wie groß ist der Corona-Effekt? Eine weitere </a:t>
            </a:r>
            <a:r>
              <a:rPr lang="de-DE" dirty="0" err="1"/>
              <a:t>Bitkom</a:t>
            </a:r>
            <a:r>
              <a:rPr lang="de-DE" dirty="0"/>
              <a:t>-Umfrage aus diesem Jahr unter Privatpersonen macht deutlich, welchen Einfluss Corona auf das </a:t>
            </a:r>
            <a:r>
              <a:rPr lang="de-DE" dirty="0" err="1"/>
              <a:t>Streamingverhalten</a:t>
            </a:r>
            <a:r>
              <a:rPr lang="de-DE" dirty="0"/>
              <a:t> ausübt. 16 Prozent der Internetnutzer haben darin angegeben, nach Ausbruch der Corona-Pandemie zum ersten Mal Filme und Serien </a:t>
            </a:r>
            <a:r>
              <a:rPr lang="de-DE" dirty="0" err="1"/>
              <a:t>gestreamt</a:t>
            </a:r>
            <a:r>
              <a:rPr lang="de-DE" dirty="0"/>
              <a:t> zu haben, 37 Prozent sagten, das häufiger als zuvor getan zu haben. Darüber hinaus wird ersichtlich, wie breit die Vielfalt von </a:t>
            </a:r>
            <a:r>
              <a:rPr lang="de-DE" dirty="0" err="1"/>
              <a:t>gestreamtem</a:t>
            </a:r>
            <a:r>
              <a:rPr lang="de-DE" dirty="0"/>
              <a:t> </a:t>
            </a:r>
            <a:r>
              <a:rPr lang="de-DE" dirty="0" err="1"/>
              <a:t>Bewegtbildcontent</a:t>
            </a:r>
            <a:r>
              <a:rPr lang="de-DE" dirty="0"/>
              <a:t> ist</a:t>
            </a:r>
          </a:p>
          <a:p>
            <a:endParaRPr lang="de-DE" dirty="0"/>
          </a:p>
        </p:txBody>
      </p:sp>
      <p:sp>
        <p:nvSpPr>
          <p:cNvPr id="4" name="Fußzeilenplatzhalter 3">
            <a:extLst>
              <a:ext uri="{FF2B5EF4-FFF2-40B4-BE49-F238E27FC236}">
                <a16:creationId xmlns:a16="http://schemas.microsoft.com/office/drawing/2014/main" id="{4C81FE9D-6EEB-A54B-B1CE-CE65F240F41D}"/>
              </a:ext>
            </a:extLst>
          </p:cNvPr>
          <p:cNvSpPr>
            <a:spLocks noGrp="1"/>
          </p:cNvSpPr>
          <p:nvPr>
            <p:ph type="ftr" sz="quarter" idx="11"/>
          </p:nvPr>
        </p:nvSpPr>
        <p:spPr/>
        <p:txBody>
          <a:bodyPr/>
          <a:lstStyle/>
          <a:p>
            <a:r>
              <a:rPr lang="de-DE" dirty="0"/>
              <a:t>Basis: Alle befragten Lehrer (</a:t>
            </a:r>
            <a:r>
              <a:rPr lang="de-DE" dirty="0" err="1"/>
              <a:t>n</a:t>
            </a:r>
            <a:r>
              <a:rPr lang="de-DE" dirty="0"/>
              <a:t>=503) | *Angaben für »stimme voll und ganz zu« und »stimme eher zu« in Prozent | Quelle: </a:t>
            </a:r>
            <a:r>
              <a:rPr lang="de-DE" dirty="0" err="1"/>
              <a:t>Bitkom</a:t>
            </a:r>
            <a:r>
              <a:rPr lang="de-DE" dirty="0"/>
              <a:t> Research</a:t>
            </a:r>
          </a:p>
          <a:p>
            <a:endParaRPr lang="de-DE" dirty="0"/>
          </a:p>
        </p:txBody>
      </p:sp>
      <p:sp>
        <p:nvSpPr>
          <p:cNvPr id="5" name="Foliennummernplatzhalter 4">
            <a:extLst>
              <a:ext uri="{FF2B5EF4-FFF2-40B4-BE49-F238E27FC236}">
                <a16:creationId xmlns:a16="http://schemas.microsoft.com/office/drawing/2014/main" id="{8EB7B00D-CA17-D547-BC0A-AD2D466F0CB1}"/>
              </a:ext>
            </a:extLst>
          </p:cNvPr>
          <p:cNvSpPr>
            <a:spLocks noGrp="1"/>
          </p:cNvSpPr>
          <p:nvPr>
            <p:ph type="sldNum" sz="quarter" idx="12"/>
          </p:nvPr>
        </p:nvSpPr>
        <p:spPr/>
        <p:txBody>
          <a:bodyPr/>
          <a:lstStyle/>
          <a:p>
            <a:fld id="{834DB83C-032D-4A21-973D-BE083915BE69}" type="slidenum">
              <a:rPr lang="de-DE" smtClean="0"/>
              <a:t>10</a:t>
            </a:fld>
            <a:endParaRPr lang="de-DE" dirty="0"/>
          </a:p>
        </p:txBody>
      </p:sp>
      <p:sp>
        <p:nvSpPr>
          <p:cNvPr id="6" name="Textplatzhalter 5">
            <a:extLst>
              <a:ext uri="{FF2B5EF4-FFF2-40B4-BE49-F238E27FC236}">
                <a16:creationId xmlns:a16="http://schemas.microsoft.com/office/drawing/2014/main" id="{97E57DE3-061B-E649-9CDA-7408CF57933A}"/>
              </a:ext>
            </a:extLst>
          </p:cNvPr>
          <p:cNvSpPr>
            <a:spLocks noGrp="1"/>
          </p:cNvSpPr>
          <p:nvPr>
            <p:ph type="body" sz="quarter" idx="13"/>
          </p:nvPr>
        </p:nvSpPr>
        <p:spPr>
          <a:xfrm>
            <a:off x="8378456" y="2124000"/>
            <a:ext cx="3201544" cy="2668359"/>
          </a:xfrm>
        </p:spPr>
        <p:txBody>
          <a:bodyPr/>
          <a:lstStyle/>
          <a:p>
            <a:r>
              <a:rPr lang="de-DE" dirty="0"/>
              <a:t>Durch Interpretation</a:t>
            </a:r>
          </a:p>
          <a:p>
            <a:r>
              <a:rPr lang="de-DE" dirty="0"/>
              <a:t>eines an das KNN angepassten</a:t>
            </a:r>
          </a:p>
          <a:p>
            <a:r>
              <a:rPr lang="de-DE" dirty="0"/>
              <a:t>Entscheidungsbaumes</a:t>
            </a:r>
          </a:p>
          <a:p>
            <a:r>
              <a:rPr lang="de-DE" dirty="0"/>
              <a:t>können allgemeine</a:t>
            </a:r>
          </a:p>
          <a:p>
            <a:r>
              <a:rPr lang="de-DE" dirty="0"/>
              <a:t>Zusammenhänge</a:t>
            </a:r>
          </a:p>
          <a:p>
            <a:r>
              <a:rPr lang="de-DE" dirty="0"/>
              <a:t>abgeleitet werden.</a:t>
            </a:r>
          </a:p>
        </p:txBody>
      </p:sp>
    </p:spTree>
    <p:extLst>
      <p:ext uri="{BB962C8B-B14F-4D97-AF65-F5344CB8AC3E}">
        <p14:creationId xmlns:p14="http://schemas.microsoft.com/office/powerpoint/2010/main" val="3858901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2D2A70-C2FA-1543-9202-AA7CD0A6F719}"/>
              </a:ext>
            </a:extLst>
          </p:cNvPr>
          <p:cNvSpPr>
            <a:spLocks noGrp="1"/>
          </p:cNvSpPr>
          <p:nvPr>
            <p:ph type="title"/>
          </p:nvPr>
        </p:nvSpPr>
        <p:spPr>
          <a:xfrm>
            <a:off x="611999" y="612000"/>
            <a:ext cx="9051193" cy="1027330"/>
          </a:xfrm>
        </p:spPr>
        <p:txBody>
          <a:bodyPr/>
          <a:lstStyle/>
          <a:p>
            <a:r>
              <a:rPr lang="de-DE" dirty="0"/>
              <a:t>Wer schaut wo – und wie groß ist der</a:t>
            </a:r>
            <a:br>
              <a:rPr lang="de-DE" dirty="0"/>
            </a:br>
            <a:r>
              <a:rPr lang="de-DE" dirty="0"/>
              <a:t>Corona-Effekt?</a:t>
            </a:r>
            <a:br>
              <a:rPr lang="de-DE" dirty="0"/>
            </a:br>
            <a:endParaRPr lang="de-DE" dirty="0"/>
          </a:p>
        </p:txBody>
      </p:sp>
      <p:sp>
        <p:nvSpPr>
          <p:cNvPr id="3" name="Inhaltsplatzhalter 2">
            <a:extLst>
              <a:ext uri="{FF2B5EF4-FFF2-40B4-BE49-F238E27FC236}">
                <a16:creationId xmlns:a16="http://schemas.microsoft.com/office/drawing/2014/main" id="{D6BB08E0-7FE6-284B-B0AB-A9B6D9021EA5}"/>
              </a:ext>
            </a:extLst>
          </p:cNvPr>
          <p:cNvSpPr>
            <a:spLocks noGrp="1"/>
          </p:cNvSpPr>
          <p:nvPr>
            <p:ph idx="1"/>
          </p:nvPr>
        </p:nvSpPr>
        <p:spPr>
          <a:xfrm>
            <a:off x="4788000" y="2124000"/>
            <a:ext cx="6840000" cy="2686120"/>
          </a:xfrm>
        </p:spPr>
        <p:txBody>
          <a:bodyPr/>
          <a:lstStyle/>
          <a:p>
            <a:r>
              <a:rPr lang="de-DE" dirty="0"/>
              <a:t>Bleibt die Antwort auf die Frage, auf welches </a:t>
            </a:r>
            <a:r>
              <a:rPr lang="de-DE" dirty="0" err="1"/>
              <a:t>Streamingangebot</a:t>
            </a:r>
            <a:r>
              <a:rPr lang="de-DE" dirty="0"/>
              <a:t> in diesem Jahr von weniger Internetnutzern zugegriffen wurde. Wer schaut wo – und wie groß ist der Corona-Effekt? Eine weitere </a:t>
            </a:r>
            <a:r>
              <a:rPr lang="de-DE" dirty="0" err="1"/>
              <a:t>Bitkom</a:t>
            </a:r>
            <a:r>
              <a:rPr lang="de-DE" dirty="0"/>
              <a:t>-Umfrage aus diesem Jahr unter Privatpersonen macht deutlich, welchen Einfluss Corona auf das </a:t>
            </a:r>
            <a:r>
              <a:rPr lang="de-DE" dirty="0" err="1"/>
              <a:t>Streamingverhalten</a:t>
            </a:r>
            <a:r>
              <a:rPr lang="de-DE" dirty="0"/>
              <a:t> ausübt. 16Prozent der Internetnutzer haben darin angegeben, nach Ausbruch der Corona-Pandemie zum ersten Mal Filme und Serien </a:t>
            </a:r>
            <a:r>
              <a:rPr lang="de-DE" dirty="0" err="1"/>
              <a:t>gestreamt</a:t>
            </a:r>
            <a:r>
              <a:rPr lang="de-DE" dirty="0"/>
              <a:t> zu haben, 37 Prozent sagten, das häufiger als zuvor getan zu haben. Darüber hinaus wird ersichtlich, wie breit die Vielfalt von </a:t>
            </a:r>
            <a:r>
              <a:rPr lang="de-DE" dirty="0" err="1"/>
              <a:t>gestreamtem</a:t>
            </a:r>
            <a:r>
              <a:rPr lang="de-DE" dirty="0"/>
              <a:t> </a:t>
            </a:r>
            <a:r>
              <a:rPr lang="de-DE" dirty="0" err="1"/>
              <a:t>Bewegtbildcontent</a:t>
            </a:r>
            <a:r>
              <a:rPr lang="de-DE" dirty="0"/>
              <a:t> ist</a:t>
            </a:r>
          </a:p>
          <a:p>
            <a:endParaRPr lang="de-DE" dirty="0"/>
          </a:p>
        </p:txBody>
      </p:sp>
      <p:sp>
        <p:nvSpPr>
          <p:cNvPr id="4" name="Fußzeilenplatzhalter 3">
            <a:extLst>
              <a:ext uri="{FF2B5EF4-FFF2-40B4-BE49-F238E27FC236}">
                <a16:creationId xmlns:a16="http://schemas.microsoft.com/office/drawing/2014/main" id="{E8D3B99C-CA22-BE43-86E5-418E1DC53282}"/>
              </a:ext>
            </a:extLst>
          </p:cNvPr>
          <p:cNvSpPr>
            <a:spLocks noGrp="1"/>
          </p:cNvSpPr>
          <p:nvPr>
            <p:ph type="ftr" sz="quarter" idx="11"/>
          </p:nvPr>
        </p:nvSpPr>
        <p:spPr/>
        <p:txBody>
          <a:bodyPr/>
          <a:lstStyle/>
          <a:p>
            <a:r>
              <a:rPr lang="de-DE" dirty="0"/>
              <a:t>Basis: Alle befragten Lehrer (</a:t>
            </a:r>
            <a:r>
              <a:rPr lang="de-DE" dirty="0" err="1"/>
              <a:t>n</a:t>
            </a:r>
            <a:r>
              <a:rPr lang="de-DE" dirty="0"/>
              <a:t>=503) | *Angaben für »stimme voll und ganz zu« und »stimme eher zu« in Prozent | Quelle: </a:t>
            </a:r>
            <a:r>
              <a:rPr lang="de-DE" dirty="0" err="1"/>
              <a:t>Bitkom</a:t>
            </a:r>
            <a:r>
              <a:rPr lang="de-DE" dirty="0"/>
              <a:t> Research</a:t>
            </a:r>
          </a:p>
        </p:txBody>
      </p:sp>
      <p:sp>
        <p:nvSpPr>
          <p:cNvPr id="5" name="Foliennummernplatzhalter 4">
            <a:extLst>
              <a:ext uri="{FF2B5EF4-FFF2-40B4-BE49-F238E27FC236}">
                <a16:creationId xmlns:a16="http://schemas.microsoft.com/office/drawing/2014/main" id="{DD2B66D1-E87C-B447-A188-0ABAA55926A1}"/>
              </a:ext>
            </a:extLst>
          </p:cNvPr>
          <p:cNvSpPr>
            <a:spLocks noGrp="1"/>
          </p:cNvSpPr>
          <p:nvPr>
            <p:ph type="sldNum" sz="quarter" idx="12"/>
          </p:nvPr>
        </p:nvSpPr>
        <p:spPr/>
        <p:txBody>
          <a:bodyPr/>
          <a:lstStyle/>
          <a:p>
            <a:fld id="{834DB83C-032D-4A21-973D-BE083915BE69}" type="slidenum">
              <a:rPr lang="de-DE" smtClean="0"/>
              <a:t>11</a:t>
            </a:fld>
            <a:endParaRPr lang="de-DE" dirty="0"/>
          </a:p>
        </p:txBody>
      </p:sp>
      <p:sp>
        <p:nvSpPr>
          <p:cNvPr id="6" name="Textplatzhalter 5">
            <a:extLst>
              <a:ext uri="{FF2B5EF4-FFF2-40B4-BE49-F238E27FC236}">
                <a16:creationId xmlns:a16="http://schemas.microsoft.com/office/drawing/2014/main" id="{16CDCCE6-8783-7F4F-AD03-9D0C49AFC241}"/>
              </a:ext>
            </a:extLst>
          </p:cNvPr>
          <p:cNvSpPr>
            <a:spLocks noGrp="1"/>
          </p:cNvSpPr>
          <p:nvPr>
            <p:ph type="body" sz="quarter" idx="13"/>
          </p:nvPr>
        </p:nvSpPr>
        <p:spPr>
          <a:xfrm>
            <a:off x="612000" y="2124000"/>
            <a:ext cx="3201544" cy="2668359"/>
          </a:xfrm>
        </p:spPr>
        <p:txBody>
          <a:bodyPr>
            <a:spAutoFit/>
          </a:bodyPr>
          <a:lstStyle/>
          <a:p>
            <a:r>
              <a:rPr lang="de-DE" dirty="0"/>
              <a:t>Durch Interpretation</a:t>
            </a:r>
          </a:p>
          <a:p>
            <a:r>
              <a:rPr lang="de-DE" dirty="0"/>
              <a:t>eines an das KNN angepassten</a:t>
            </a:r>
          </a:p>
          <a:p>
            <a:r>
              <a:rPr lang="de-DE" dirty="0"/>
              <a:t>Entscheidungsbaumes</a:t>
            </a:r>
          </a:p>
          <a:p>
            <a:r>
              <a:rPr lang="de-DE" dirty="0"/>
              <a:t>können allgemeine</a:t>
            </a:r>
          </a:p>
          <a:p>
            <a:r>
              <a:rPr lang="de-DE" dirty="0"/>
              <a:t>Zusammenhänge</a:t>
            </a:r>
          </a:p>
          <a:p>
            <a:r>
              <a:rPr lang="de-DE" dirty="0"/>
              <a:t>abgeleitet werden.</a:t>
            </a:r>
          </a:p>
        </p:txBody>
      </p:sp>
    </p:spTree>
    <p:extLst>
      <p:ext uri="{BB962C8B-B14F-4D97-AF65-F5344CB8AC3E}">
        <p14:creationId xmlns:p14="http://schemas.microsoft.com/office/powerpoint/2010/main" val="1716460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3D775B-D0AF-9E44-B2F5-0461F017725B}"/>
              </a:ext>
            </a:extLst>
          </p:cNvPr>
          <p:cNvSpPr>
            <a:spLocks noGrp="1"/>
          </p:cNvSpPr>
          <p:nvPr>
            <p:ph type="title"/>
          </p:nvPr>
        </p:nvSpPr>
        <p:spPr>
          <a:xfrm>
            <a:off x="612000" y="612000"/>
            <a:ext cx="6840000" cy="1142659"/>
          </a:xfrm>
        </p:spPr>
        <p:txBody>
          <a:bodyPr/>
          <a:lstStyle/>
          <a:p>
            <a:r>
              <a:rPr lang="de-DE" dirty="0"/>
              <a:t>Hier ist Platz für eine Überschrift</a:t>
            </a:r>
            <a:br>
              <a:rPr lang="de-DE" dirty="0"/>
            </a:br>
            <a:r>
              <a:rPr lang="de-DE" dirty="0"/>
              <a:t>über zwei Zeilen</a:t>
            </a:r>
            <a:br>
              <a:rPr lang="de-DE" dirty="0"/>
            </a:br>
            <a:endParaRPr lang="de-DE" dirty="0"/>
          </a:p>
        </p:txBody>
      </p:sp>
      <p:sp>
        <p:nvSpPr>
          <p:cNvPr id="3" name="Inhaltsplatzhalter 2">
            <a:extLst>
              <a:ext uri="{FF2B5EF4-FFF2-40B4-BE49-F238E27FC236}">
                <a16:creationId xmlns:a16="http://schemas.microsoft.com/office/drawing/2014/main" id="{29C89EF9-A20B-6B42-B1F5-00489FADFDDE}"/>
              </a:ext>
            </a:extLst>
          </p:cNvPr>
          <p:cNvSpPr>
            <a:spLocks noGrp="1"/>
          </p:cNvSpPr>
          <p:nvPr>
            <p:ph idx="1"/>
          </p:nvPr>
        </p:nvSpPr>
        <p:spPr>
          <a:xfrm>
            <a:off x="612000" y="2664000"/>
            <a:ext cx="6840000" cy="2557880"/>
          </a:xfrm>
        </p:spPr>
        <p:txBody>
          <a:bodyPr/>
          <a:lstStyle/>
          <a:p>
            <a:r>
              <a:rPr lang="de-DE" b="1" dirty="0"/>
              <a:t>Dieser Blindtext wird gerade durch 130 Millionen Rezeptoren Ihrer </a:t>
            </a:r>
            <a:br>
              <a:rPr lang="de-DE" b="1" dirty="0"/>
            </a:br>
            <a:r>
              <a:rPr lang="de-DE" b="1" dirty="0"/>
              <a:t>Netzhaut erfasst.</a:t>
            </a:r>
          </a:p>
          <a:p>
            <a:r>
              <a:rPr lang="de-DE" dirty="0"/>
              <a:t>Die Zellen werden dadurch in einen Erregungszustand versetzt, der sich</a:t>
            </a:r>
            <a:br>
              <a:rPr lang="de-DE" dirty="0"/>
            </a:br>
            <a:r>
              <a:rPr lang="de-DE" dirty="0"/>
              <a:t>über den Sehnerv in dem hinteren Teil Ihres Gehirns ausbreitet. Von dort</a:t>
            </a:r>
            <a:br>
              <a:rPr lang="de-DE" dirty="0"/>
            </a:br>
            <a:r>
              <a:rPr lang="de-DE" dirty="0"/>
              <a:t>aus überträgt sich die Erregung in Sekundenbruchteilen auch in andere</a:t>
            </a:r>
            <a:br>
              <a:rPr lang="de-DE" dirty="0"/>
            </a:br>
            <a:r>
              <a:rPr lang="de-DE" dirty="0"/>
              <a:t>Bereiche Ihres Großhirns. Ihr Stirnlappen wird stimuliert. Die Zellen</a:t>
            </a:r>
            <a:br>
              <a:rPr lang="de-DE" dirty="0"/>
            </a:br>
            <a:r>
              <a:rPr lang="de-DE" dirty="0"/>
              <a:t>werden dadurch in einen Erregungszustand versetzt, der sich über den</a:t>
            </a:r>
            <a:br>
              <a:rPr lang="de-DE" dirty="0"/>
            </a:br>
            <a:r>
              <a:rPr lang="de-DE" dirty="0"/>
              <a:t>Sehnerv in dem hinteren Teil Ihres Gehirns ausbreitet. Achtung! </a:t>
            </a:r>
          </a:p>
          <a:p>
            <a:endParaRPr lang="de-DE" dirty="0"/>
          </a:p>
        </p:txBody>
      </p:sp>
      <p:sp>
        <p:nvSpPr>
          <p:cNvPr id="4" name="Fußzeilenplatzhalter 3">
            <a:extLst>
              <a:ext uri="{FF2B5EF4-FFF2-40B4-BE49-F238E27FC236}">
                <a16:creationId xmlns:a16="http://schemas.microsoft.com/office/drawing/2014/main" id="{7316C3AA-A6E6-B545-80F4-C135BE54B25A}"/>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A2ECFE60-C099-0946-922D-3194F97B7026}"/>
              </a:ext>
            </a:extLst>
          </p:cNvPr>
          <p:cNvSpPr>
            <a:spLocks noGrp="1"/>
          </p:cNvSpPr>
          <p:nvPr>
            <p:ph type="sldNum" sz="quarter" idx="12"/>
          </p:nvPr>
        </p:nvSpPr>
        <p:spPr/>
        <p:txBody>
          <a:bodyPr/>
          <a:lstStyle/>
          <a:p>
            <a:fld id="{834DB83C-032D-4A21-973D-BE083915BE69}" type="slidenum">
              <a:rPr lang="de-DE" smtClean="0"/>
              <a:t>12</a:t>
            </a:fld>
            <a:endParaRPr lang="de-DE" dirty="0"/>
          </a:p>
        </p:txBody>
      </p:sp>
      <p:sp>
        <p:nvSpPr>
          <p:cNvPr id="6" name="Textplatzhalter 5">
            <a:extLst>
              <a:ext uri="{FF2B5EF4-FFF2-40B4-BE49-F238E27FC236}">
                <a16:creationId xmlns:a16="http://schemas.microsoft.com/office/drawing/2014/main" id="{DC4852AB-E0E4-F54E-84DF-59CD24EC010F}"/>
              </a:ext>
            </a:extLst>
          </p:cNvPr>
          <p:cNvSpPr>
            <a:spLocks noGrp="1"/>
          </p:cNvSpPr>
          <p:nvPr>
            <p:ph type="body" idx="14"/>
          </p:nvPr>
        </p:nvSpPr>
        <p:spPr>
          <a:xfrm>
            <a:off x="612000" y="1836000"/>
            <a:ext cx="6840000" cy="462357"/>
          </a:xfrm>
        </p:spPr>
        <p:txBody>
          <a:bodyPr/>
          <a:lstStyle/>
          <a:p>
            <a:r>
              <a:rPr lang="de-DE" dirty="0"/>
              <a:t>Nutzung und Nutzungsinteresse</a:t>
            </a:r>
          </a:p>
          <a:p>
            <a:endParaRPr lang="de-DE" dirty="0"/>
          </a:p>
        </p:txBody>
      </p:sp>
      <p:sp>
        <p:nvSpPr>
          <p:cNvPr id="7" name="Textplatzhalter 6">
            <a:extLst>
              <a:ext uri="{FF2B5EF4-FFF2-40B4-BE49-F238E27FC236}">
                <a16:creationId xmlns:a16="http://schemas.microsoft.com/office/drawing/2014/main" id="{86290175-E9DE-C648-BE06-F0ED2FC2F5A6}"/>
              </a:ext>
            </a:extLst>
          </p:cNvPr>
          <p:cNvSpPr>
            <a:spLocks noGrp="1"/>
          </p:cNvSpPr>
          <p:nvPr>
            <p:ph type="body" sz="quarter" idx="15"/>
          </p:nvPr>
        </p:nvSpPr>
        <p:spPr>
          <a:xfrm>
            <a:off x="8804275" y="2685091"/>
            <a:ext cx="2700338" cy="2559942"/>
          </a:xfrm>
        </p:spPr>
        <p:txBody>
          <a:bodyPr/>
          <a:lstStyle/>
          <a:p>
            <a:pPr>
              <a:lnSpc>
                <a:spcPct val="100000"/>
              </a:lnSpc>
            </a:pPr>
            <a:r>
              <a:rPr lang="de-DE" sz="6600" dirty="0">
                <a:solidFill>
                  <a:schemeClr val="accent1"/>
                </a:solidFill>
              </a:rPr>
              <a:t>92 %</a:t>
            </a:r>
          </a:p>
          <a:p>
            <a:r>
              <a:rPr lang="de-DE" dirty="0" err="1"/>
              <a:t>sociis</a:t>
            </a:r>
            <a:r>
              <a:rPr lang="de-DE" dirty="0"/>
              <a:t> </a:t>
            </a:r>
            <a:r>
              <a:rPr lang="de-DE" dirty="0" err="1"/>
              <a:t>natoque</a:t>
            </a:r>
            <a:r>
              <a:rPr lang="de-DE" dirty="0"/>
              <a:t> </a:t>
            </a:r>
            <a:r>
              <a:rPr lang="de-DE" dirty="0" err="1"/>
              <a:t>penatibus</a:t>
            </a:r>
            <a:r>
              <a:rPr lang="de-DE" dirty="0"/>
              <a:t> et</a:t>
            </a:r>
          </a:p>
          <a:p>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nean</a:t>
            </a:r>
            <a:r>
              <a:rPr lang="de-DE" dirty="0"/>
              <a:t> </a:t>
            </a:r>
            <a:r>
              <a:rPr lang="de-DE" dirty="0" err="1"/>
              <a:t>vul</a:t>
            </a:r>
            <a:endParaRPr lang="de-DE" dirty="0"/>
          </a:p>
          <a:p>
            <a:endParaRPr lang="de-DE" dirty="0"/>
          </a:p>
        </p:txBody>
      </p:sp>
    </p:spTree>
    <p:extLst>
      <p:ext uri="{BB962C8B-B14F-4D97-AF65-F5344CB8AC3E}">
        <p14:creationId xmlns:p14="http://schemas.microsoft.com/office/powerpoint/2010/main" val="1369810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517CE3-C877-F542-853A-05EFCA8FE919}"/>
              </a:ext>
            </a:extLst>
          </p:cNvPr>
          <p:cNvSpPr>
            <a:spLocks noGrp="1"/>
          </p:cNvSpPr>
          <p:nvPr>
            <p:ph type="title"/>
          </p:nvPr>
        </p:nvSpPr>
        <p:spPr>
          <a:xfrm>
            <a:off x="4788000" y="612001"/>
            <a:ext cx="6840000" cy="1019092"/>
          </a:xfrm>
        </p:spPr>
        <p:txBody>
          <a:bodyPr/>
          <a:lstStyle/>
          <a:p>
            <a:r>
              <a:rPr lang="de-DE" dirty="0"/>
              <a:t>Hier ist Platz feine Überschrift</a:t>
            </a:r>
            <a:br>
              <a:rPr lang="de-DE" dirty="0"/>
            </a:br>
            <a:r>
              <a:rPr lang="de-DE" dirty="0"/>
              <a:t>über zwei Zeilen</a:t>
            </a:r>
            <a:br>
              <a:rPr lang="de-DE" dirty="0"/>
            </a:br>
            <a:endParaRPr lang="de-DE" dirty="0"/>
          </a:p>
        </p:txBody>
      </p:sp>
      <p:sp>
        <p:nvSpPr>
          <p:cNvPr id="3" name="Inhaltsplatzhalter 2">
            <a:extLst>
              <a:ext uri="{FF2B5EF4-FFF2-40B4-BE49-F238E27FC236}">
                <a16:creationId xmlns:a16="http://schemas.microsoft.com/office/drawing/2014/main" id="{B1AEB552-1733-BE4E-8E3B-742E2D296D09}"/>
              </a:ext>
            </a:extLst>
          </p:cNvPr>
          <p:cNvSpPr>
            <a:spLocks noGrp="1"/>
          </p:cNvSpPr>
          <p:nvPr>
            <p:ph idx="1"/>
          </p:nvPr>
        </p:nvSpPr>
        <p:spPr>
          <a:xfrm>
            <a:off x="4788000" y="2664000"/>
            <a:ext cx="6840000" cy="2301399"/>
          </a:xfrm>
        </p:spPr>
        <p:txBody>
          <a:bodyPr/>
          <a:lstStyle/>
          <a:p>
            <a:r>
              <a:rPr lang="de-DE" dirty="0"/>
              <a:t>Achtung! Dieser Blindtext wird gerade durch 130 Millionen Rezeptoren Ihrer Netzhaut erfasst. Die Zellen werden dadurch in einen Erregungszustand versetzt, der sich über den Sehnerv in dem hinteren Teil Ihres Gehirns ausbreitet. Von dort aus überträgt sich die Erregung in Sekundenbruchteilen auch in andere Bereiche Ihres Großhirns. Ihr Stirnlappen wird stimuliert. Die Zellen werden dadurch in einen Erregungszustand versetzt, der sich über den Sehnerv in dem hinteren Teil Ihres Gehirns ausbreitet. Von dort aus überträgt sich die Erregung in Sekundenbruchteilen. Auch in andere Bereiche Ihres Großhirns. Ihr Stirnlappen wird stimuliert.</a:t>
            </a:r>
          </a:p>
        </p:txBody>
      </p:sp>
      <p:sp>
        <p:nvSpPr>
          <p:cNvPr id="4" name="Fußzeilenplatzhalter 3">
            <a:extLst>
              <a:ext uri="{FF2B5EF4-FFF2-40B4-BE49-F238E27FC236}">
                <a16:creationId xmlns:a16="http://schemas.microsoft.com/office/drawing/2014/main" id="{3B4A3E2F-4341-BC46-98EE-5E5AEA7DE382}"/>
              </a:ext>
            </a:extLst>
          </p:cNvPr>
          <p:cNvSpPr>
            <a:spLocks noGrp="1"/>
          </p:cNvSpPr>
          <p:nvPr>
            <p:ph type="ftr" sz="quarter" idx="11"/>
          </p:nvPr>
        </p:nvSpPr>
        <p:spPr/>
        <p:txBody>
          <a:bodyPr/>
          <a:lstStyle/>
          <a:p>
            <a:r>
              <a:rPr lang="de-DE" dirty="0"/>
              <a:t>Basis: Alle befragten Lehrer (</a:t>
            </a:r>
            <a:r>
              <a:rPr lang="de-DE" dirty="0" err="1"/>
              <a:t>n</a:t>
            </a:r>
            <a:r>
              <a:rPr lang="de-DE" dirty="0"/>
              <a:t>=503) | *Angaben für »stimme voll und ganz zu« und »stimme eher zu« in Prozent | Quelle: </a:t>
            </a:r>
            <a:r>
              <a:rPr lang="de-DE" dirty="0" err="1"/>
              <a:t>Bitkom</a:t>
            </a:r>
            <a:r>
              <a:rPr lang="de-DE" dirty="0"/>
              <a:t> Research</a:t>
            </a:r>
          </a:p>
          <a:p>
            <a:endParaRPr lang="de-DE" dirty="0"/>
          </a:p>
        </p:txBody>
      </p:sp>
      <p:sp>
        <p:nvSpPr>
          <p:cNvPr id="5" name="Foliennummernplatzhalter 4">
            <a:extLst>
              <a:ext uri="{FF2B5EF4-FFF2-40B4-BE49-F238E27FC236}">
                <a16:creationId xmlns:a16="http://schemas.microsoft.com/office/drawing/2014/main" id="{6F3054DD-2ADC-8747-BDFF-D132207F593B}"/>
              </a:ext>
            </a:extLst>
          </p:cNvPr>
          <p:cNvSpPr>
            <a:spLocks noGrp="1"/>
          </p:cNvSpPr>
          <p:nvPr>
            <p:ph type="sldNum" sz="quarter" idx="12"/>
          </p:nvPr>
        </p:nvSpPr>
        <p:spPr/>
        <p:txBody>
          <a:bodyPr/>
          <a:lstStyle/>
          <a:p>
            <a:fld id="{834DB83C-032D-4A21-973D-BE083915BE69}" type="slidenum">
              <a:rPr lang="de-DE" smtClean="0"/>
              <a:t>13</a:t>
            </a:fld>
            <a:endParaRPr lang="de-DE" dirty="0"/>
          </a:p>
        </p:txBody>
      </p:sp>
      <p:sp>
        <p:nvSpPr>
          <p:cNvPr id="6" name="Textplatzhalter 5">
            <a:extLst>
              <a:ext uri="{FF2B5EF4-FFF2-40B4-BE49-F238E27FC236}">
                <a16:creationId xmlns:a16="http://schemas.microsoft.com/office/drawing/2014/main" id="{32634BA8-684E-C143-B5BF-1992E8DE8433}"/>
              </a:ext>
            </a:extLst>
          </p:cNvPr>
          <p:cNvSpPr>
            <a:spLocks noGrp="1"/>
          </p:cNvSpPr>
          <p:nvPr>
            <p:ph type="body" idx="14"/>
          </p:nvPr>
        </p:nvSpPr>
        <p:spPr>
          <a:xfrm>
            <a:off x="4788000" y="1836000"/>
            <a:ext cx="6840000" cy="835229"/>
          </a:xfrm>
        </p:spPr>
        <p:txBody>
          <a:bodyPr/>
          <a:lstStyle/>
          <a:p>
            <a:r>
              <a:rPr lang="de-DE" dirty="0"/>
              <a:t>Hier ist Platz für eine </a:t>
            </a:r>
            <a:r>
              <a:rPr lang="de-DE" dirty="0" err="1"/>
              <a:t>Subline</a:t>
            </a:r>
            <a:endParaRPr lang="de-DE" dirty="0"/>
          </a:p>
          <a:p>
            <a:endParaRPr lang="de-DE" dirty="0"/>
          </a:p>
        </p:txBody>
      </p:sp>
      <p:pic>
        <p:nvPicPr>
          <p:cNvPr id="9" name="Bildplatzhalter 8">
            <a:extLst>
              <a:ext uri="{FF2B5EF4-FFF2-40B4-BE49-F238E27FC236}">
                <a16:creationId xmlns:a16="http://schemas.microsoft.com/office/drawing/2014/main" id="{B217C06C-C152-F442-BCC2-E9B8664999C4}"/>
              </a:ext>
            </a:extLst>
          </p:cNvPr>
          <p:cNvPicPr>
            <a:picLocks noGrp="1" noChangeAspect="1"/>
          </p:cNvPicPr>
          <p:nvPr>
            <p:ph type="pic" idx="13"/>
          </p:nvPr>
        </p:nvPicPr>
        <p:blipFill>
          <a:blip r:embed="rId2">
            <a:extLst>
              <a:ext uri="{28A0092B-C50C-407E-A947-70E740481C1C}">
                <a14:useLocalDpi xmlns:a14="http://schemas.microsoft.com/office/drawing/2010/main" val="0"/>
              </a:ext>
            </a:extLst>
          </a:blip>
          <a:srcRect l="7805" r="7805"/>
          <a:stretch>
            <a:fillRect/>
          </a:stretch>
        </p:blipFill>
        <p:spPr/>
      </p:pic>
    </p:spTree>
    <p:extLst>
      <p:ext uri="{BB962C8B-B14F-4D97-AF65-F5344CB8AC3E}">
        <p14:creationId xmlns:p14="http://schemas.microsoft.com/office/powerpoint/2010/main" val="878634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EDAEFB-8853-3049-906E-12947F2697F3}"/>
              </a:ext>
            </a:extLst>
          </p:cNvPr>
          <p:cNvSpPr>
            <a:spLocks noGrp="1"/>
          </p:cNvSpPr>
          <p:nvPr>
            <p:ph type="title"/>
          </p:nvPr>
        </p:nvSpPr>
        <p:spPr>
          <a:xfrm>
            <a:off x="7452000" y="612000"/>
            <a:ext cx="4176000" cy="1554551"/>
          </a:xfrm>
        </p:spPr>
        <p:txBody>
          <a:bodyPr/>
          <a:lstStyle/>
          <a:p>
            <a:r>
              <a:rPr lang="de-DE" dirty="0"/>
              <a:t>Hier ist Platz für eine</a:t>
            </a:r>
            <a:br>
              <a:rPr lang="de-DE" dirty="0"/>
            </a:br>
            <a:r>
              <a:rPr lang="de-DE" dirty="0"/>
              <a:t>Überschrift</a:t>
            </a:r>
            <a:br>
              <a:rPr lang="de-DE" dirty="0"/>
            </a:br>
            <a:r>
              <a:rPr lang="de-DE" dirty="0"/>
              <a:t>über zwei Zeilen</a:t>
            </a:r>
            <a:br>
              <a:rPr lang="de-DE" dirty="0"/>
            </a:br>
            <a:endParaRPr lang="de-DE" dirty="0"/>
          </a:p>
        </p:txBody>
      </p:sp>
      <p:sp>
        <p:nvSpPr>
          <p:cNvPr id="3" name="Inhaltsplatzhalter 2">
            <a:extLst>
              <a:ext uri="{FF2B5EF4-FFF2-40B4-BE49-F238E27FC236}">
                <a16:creationId xmlns:a16="http://schemas.microsoft.com/office/drawing/2014/main" id="{47712691-B5AF-8647-A8E8-DE445A2FAC6D}"/>
              </a:ext>
            </a:extLst>
          </p:cNvPr>
          <p:cNvSpPr>
            <a:spLocks noGrp="1"/>
          </p:cNvSpPr>
          <p:nvPr>
            <p:ph idx="1"/>
          </p:nvPr>
        </p:nvSpPr>
        <p:spPr>
          <a:xfrm>
            <a:off x="7452000" y="3240000"/>
            <a:ext cx="4176000" cy="1916679"/>
          </a:xfrm>
        </p:spPr>
        <p:txBody>
          <a:bodyPr/>
          <a:lstStyle/>
          <a:p>
            <a:r>
              <a:rPr lang="de-DE" dirty="0"/>
              <a:t>Achtung! Dieser Blindtext wird gerade durch 130 Millionen Rezeptoren Ihrer Netzhaut erfasst. Die Zellen werden dadurch in einen Erregungszustand versetzt, der sich über den Sehnerv in dem hinteren Teil Ihres Gehirns ausbreitet.</a:t>
            </a:r>
          </a:p>
          <a:p>
            <a:endParaRPr lang="de-DE" dirty="0"/>
          </a:p>
        </p:txBody>
      </p:sp>
      <p:sp>
        <p:nvSpPr>
          <p:cNvPr id="4" name="Fußzeilenplatzhalter 3">
            <a:extLst>
              <a:ext uri="{FF2B5EF4-FFF2-40B4-BE49-F238E27FC236}">
                <a16:creationId xmlns:a16="http://schemas.microsoft.com/office/drawing/2014/main" id="{082F4830-53F6-1242-8526-DAAA038408C8}"/>
              </a:ext>
            </a:extLst>
          </p:cNvPr>
          <p:cNvSpPr>
            <a:spLocks noGrp="1"/>
          </p:cNvSpPr>
          <p:nvPr>
            <p:ph type="ftr" sz="quarter" idx="11"/>
          </p:nvPr>
        </p:nvSpPr>
        <p:spPr/>
        <p:txBody>
          <a:bodyPr/>
          <a:lstStyle/>
          <a:p>
            <a:r>
              <a:rPr lang="de-DE" dirty="0"/>
              <a:t>Basis: Alle befragten Lehrer (</a:t>
            </a:r>
            <a:r>
              <a:rPr lang="de-DE" dirty="0" err="1"/>
              <a:t>n</a:t>
            </a:r>
            <a:r>
              <a:rPr lang="de-DE" dirty="0"/>
              <a:t>=503) | *Angaben für »stimme voll und ganz zu« und »stimme eher zu« in Prozent | Quelle: </a:t>
            </a:r>
            <a:r>
              <a:rPr lang="de-DE" dirty="0" err="1"/>
              <a:t>Bitkom</a:t>
            </a:r>
            <a:r>
              <a:rPr lang="de-DE" dirty="0"/>
              <a:t> Research</a:t>
            </a:r>
          </a:p>
          <a:p>
            <a:endParaRPr lang="de-DE" dirty="0"/>
          </a:p>
        </p:txBody>
      </p:sp>
      <p:sp>
        <p:nvSpPr>
          <p:cNvPr id="5" name="Foliennummernplatzhalter 4">
            <a:extLst>
              <a:ext uri="{FF2B5EF4-FFF2-40B4-BE49-F238E27FC236}">
                <a16:creationId xmlns:a16="http://schemas.microsoft.com/office/drawing/2014/main" id="{A469E44B-5725-DA49-AB78-99177983E7E8}"/>
              </a:ext>
            </a:extLst>
          </p:cNvPr>
          <p:cNvSpPr>
            <a:spLocks noGrp="1"/>
          </p:cNvSpPr>
          <p:nvPr>
            <p:ph type="sldNum" sz="quarter" idx="12"/>
          </p:nvPr>
        </p:nvSpPr>
        <p:spPr/>
        <p:txBody>
          <a:bodyPr/>
          <a:lstStyle/>
          <a:p>
            <a:fld id="{834DB83C-032D-4A21-973D-BE083915BE69}" type="slidenum">
              <a:rPr lang="de-DE" smtClean="0"/>
              <a:t>14</a:t>
            </a:fld>
            <a:endParaRPr lang="de-DE" dirty="0"/>
          </a:p>
        </p:txBody>
      </p:sp>
      <p:sp>
        <p:nvSpPr>
          <p:cNvPr id="6" name="Textplatzhalter 5">
            <a:extLst>
              <a:ext uri="{FF2B5EF4-FFF2-40B4-BE49-F238E27FC236}">
                <a16:creationId xmlns:a16="http://schemas.microsoft.com/office/drawing/2014/main" id="{280CAE47-1C45-7344-BE67-DDE331122462}"/>
              </a:ext>
            </a:extLst>
          </p:cNvPr>
          <p:cNvSpPr>
            <a:spLocks noGrp="1"/>
          </p:cNvSpPr>
          <p:nvPr>
            <p:ph type="body" idx="14"/>
          </p:nvPr>
        </p:nvSpPr>
        <p:spPr>
          <a:xfrm>
            <a:off x="7452000" y="2412000"/>
            <a:ext cx="4176000" cy="344710"/>
          </a:xfrm>
        </p:spPr>
        <p:txBody>
          <a:bodyPr/>
          <a:lstStyle/>
          <a:p>
            <a:r>
              <a:rPr lang="de-DE" dirty="0"/>
              <a:t>Hier ist Platz für eine </a:t>
            </a:r>
            <a:r>
              <a:rPr lang="de-DE" dirty="0" err="1"/>
              <a:t>Subline</a:t>
            </a:r>
            <a:endParaRPr lang="de-DE" dirty="0"/>
          </a:p>
        </p:txBody>
      </p:sp>
      <p:pic>
        <p:nvPicPr>
          <p:cNvPr id="9" name="Bildplatzhalter 8">
            <a:extLst>
              <a:ext uri="{FF2B5EF4-FFF2-40B4-BE49-F238E27FC236}">
                <a16:creationId xmlns:a16="http://schemas.microsoft.com/office/drawing/2014/main" id="{0415585C-BAE9-CE4E-B5C6-0C6FF178074E}"/>
              </a:ext>
            </a:extLst>
          </p:cNvPr>
          <p:cNvPicPr>
            <a:picLocks noGrp="1" noChangeAspect="1"/>
          </p:cNvPicPr>
          <p:nvPr>
            <p:ph type="pic" idx="13"/>
          </p:nvPr>
        </p:nvPicPr>
        <p:blipFill>
          <a:blip r:embed="rId2">
            <a:extLst>
              <a:ext uri="{28A0092B-C50C-407E-A947-70E740481C1C}">
                <a14:useLocalDpi xmlns:a14="http://schemas.microsoft.com/office/drawing/2010/main" val="0"/>
              </a:ext>
            </a:extLst>
          </a:blip>
          <a:srcRect t="20546" b="20546"/>
          <a:stretch>
            <a:fillRect/>
          </a:stretch>
        </p:blipFill>
        <p:spPr/>
      </p:pic>
    </p:spTree>
    <p:extLst>
      <p:ext uri="{BB962C8B-B14F-4D97-AF65-F5344CB8AC3E}">
        <p14:creationId xmlns:p14="http://schemas.microsoft.com/office/powerpoint/2010/main" val="3386957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8E64C8-2593-474B-824D-5AE90080BB1C}"/>
              </a:ext>
            </a:extLst>
          </p:cNvPr>
          <p:cNvSpPr>
            <a:spLocks noGrp="1"/>
          </p:cNvSpPr>
          <p:nvPr>
            <p:ph type="title"/>
          </p:nvPr>
        </p:nvSpPr>
        <p:spPr>
          <a:xfrm>
            <a:off x="684000" y="1584001"/>
            <a:ext cx="6404554" cy="2051844"/>
          </a:xfrm>
        </p:spPr>
        <p:txBody>
          <a:bodyPr/>
          <a:lstStyle/>
          <a:p>
            <a:r>
              <a:rPr lang="de-DE" dirty="0"/>
              <a:t>Dies ist ein Zitat, das über mehrere Zeilen verläuft und als Alternative zu einer Abbildung eingesetzt werden kann.</a:t>
            </a:r>
          </a:p>
        </p:txBody>
      </p:sp>
      <p:sp>
        <p:nvSpPr>
          <p:cNvPr id="3" name="Foliennummernplatzhalter 2">
            <a:extLst>
              <a:ext uri="{FF2B5EF4-FFF2-40B4-BE49-F238E27FC236}">
                <a16:creationId xmlns:a16="http://schemas.microsoft.com/office/drawing/2014/main" id="{AE074D32-14BD-3E4A-9BBB-27667930CED7}"/>
              </a:ext>
            </a:extLst>
          </p:cNvPr>
          <p:cNvSpPr>
            <a:spLocks noGrp="1"/>
          </p:cNvSpPr>
          <p:nvPr>
            <p:ph type="sldNum" sz="quarter" idx="12"/>
          </p:nvPr>
        </p:nvSpPr>
        <p:spPr/>
        <p:txBody>
          <a:bodyPr/>
          <a:lstStyle/>
          <a:p>
            <a:fld id="{834DB83C-032D-4A21-973D-BE083915BE69}" type="slidenum">
              <a:rPr lang="de-DE" smtClean="0"/>
              <a:pPr/>
              <a:t>15</a:t>
            </a:fld>
            <a:endParaRPr lang="de-DE" dirty="0"/>
          </a:p>
        </p:txBody>
      </p:sp>
      <p:sp>
        <p:nvSpPr>
          <p:cNvPr id="4" name="Inhaltsplatzhalter 3">
            <a:extLst>
              <a:ext uri="{FF2B5EF4-FFF2-40B4-BE49-F238E27FC236}">
                <a16:creationId xmlns:a16="http://schemas.microsoft.com/office/drawing/2014/main" id="{17983C45-07CF-7947-A53E-315F465CE2F0}"/>
              </a:ext>
            </a:extLst>
          </p:cNvPr>
          <p:cNvSpPr>
            <a:spLocks noGrp="1"/>
          </p:cNvSpPr>
          <p:nvPr>
            <p:ph idx="4294967295"/>
          </p:nvPr>
        </p:nvSpPr>
        <p:spPr>
          <a:xfrm>
            <a:off x="7716013" y="5222246"/>
            <a:ext cx="2268001" cy="491738"/>
          </a:xfrm>
        </p:spPr>
        <p:txBody>
          <a:bodyPr/>
          <a:lstStyle/>
          <a:p>
            <a:r>
              <a:rPr lang="de-DE" sz="1300" b="1" dirty="0"/>
              <a:t>Urheber des Zitats</a:t>
            </a:r>
            <a:br>
              <a:rPr lang="de-DE" sz="1300" dirty="0"/>
            </a:br>
            <a:r>
              <a:rPr lang="de-DE" sz="1300" dirty="0"/>
              <a:t>Position und Unternehmen</a:t>
            </a:r>
          </a:p>
        </p:txBody>
      </p:sp>
      <p:pic>
        <p:nvPicPr>
          <p:cNvPr id="7" name="Bildplatzhalter 6">
            <a:extLst>
              <a:ext uri="{FF2B5EF4-FFF2-40B4-BE49-F238E27FC236}">
                <a16:creationId xmlns:a16="http://schemas.microsoft.com/office/drawing/2014/main" id="{01AC15B0-8E4E-594D-9058-5AB26749D5C8}"/>
              </a:ext>
            </a:extLst>
          </p:cNvPr>
          <p:cNvPicPr>
            <a:picLocks noGrp="1" noChangeAspect="1"/>
          </p:cNvPicPr>
          <p:nvPr>
            <p:ph type="pic" idx="13"/>
          </p:nvPr>
        </p:nvPicPr>
        <p:blipFill rotWithShape="1">
          <a:blip r:embed="rId2">
            <a:extLst>
              <a:ext uri="{28A0092B-C50C-407E-A947-70E740481C1C}">
                <a14:useLocalDpi xmlns:a14="http://schemas.microsoft.com/office/drawing/2010/main" val="0"/>
              </a:ext>
            </a:extLst>
          </a:blip>
          <a:srcRect l="30234" t="13389" r="30234" b="32626"/>
          <a:stretch/>
        </p:blipFill>
        <p:spPr>
          <a:xfrm>
            <a:off x="7716013" y="2963533"/>
            <a:ext cx="2268001" cy="2065109"/>
          </a:xfrm>
        </p:spPr>
      </p:pic>
    </p:spTree>
    <p:extLst>
      <p:ext uri="{BB962C8B-B14F-4D97-AF65-F5344CB8AC3E}">
        <p14:creationId xmlns:p14="http://schemas.microsoft.com/office/powerpoint/2010/main" val="1470626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C57DD4-6A78-6C4A-A2C3-B25B24E9E385}"/>
              </a:ext>
            </a:extLst>
          </p:cNvPr>
          <p:cNvSpPr>
            <a:spLocks noGrp="1"/>
          </p:cNvSpPr>
          <p:nvPr>
            <p:ph type="title"/>
          </p:nvPr>
        </p:nvSpPr>
        <p:spPr>
          <a:xfrm>
            <a:off x="612000" y="1584000"/>
            <a:ext cx="8326054" cy="1692000"/>
          </a:xfrm>
        </p:spPr>
        <p:txBody>
          <a:bodyPr/>
          <a:lstStyle/>
          <a:p>
            <a:r>
              <a:rPr lang="de-DE" dirty="0"/>
              <a:t>Dies ist ein Zitat, das über mehrere</a:t>
            </a:r>
            <a:br>
              <a:rPr lang="de-DE" dirty="0"/>
            </a:br>
            <a:r>
              <a:rPr lang="de-DE" dirty="0"/>
              <a:t>Zeilen verläuft und als Alternative zu </a:t>
            </a:r>
            <a:br>
              <a:rPr lang="de-DE" dirty="0"/>
            </a:br>
            <a:r>
              <a:rPr lang="de-DE" dirty="0"/>
              <a:t>einer Abbildung eingesetzt werden kann.</a:t>
            </a:r>
            <a:br>
              <a:rPr lang="de-DE" dirty="0"/>
            </a:br>
            <a:endParaRPr lang="de-DE" dirty="0"/>
          </a:p>
        </p:txBody>
      </p:sp>
      <p:sp>
        <p:nvSpPr>
          <p:cNvPr id="3" name="Foliennummernplatzhalter 2">
            <a:extLst>
              <a:ext uri="{FF2B5EF4-FFF2-40B4-BE49-F238E27FC236}">
                <a16:creationId xmlns:a16="http://schemas.microsoft.com/office/drawing/2014/main" id="{488C8629-1BA7-8941-9DBA-CE47794470F3}"/>
              </a:ext>
            </a:extLst>
          </p:cNvPr>
          <p:cNvSpPr>
            <a:spLocks noGrp="1"/>
          </p:cNvSpPr>
          <p:nvPr>
            <p:ph type="sldNum" sz="quarter" idx="12"/>
          </p:nvPr>
        </p:nvSpPr>
        <p:spPr>
          <a:xfrm>
            <a:off x="288001" y="6418800"/>
            <a:ext cx="318056" cy="249555"/>
          </a:xfrm>
        </p:spPr>
        <p:txBody>
          <a:bodyPr/>
          <a:lstStyle/>
          <a:p>
            <a:fld id="{834DB83C-032D-4A21-973D-BE083915BE69}" type="slidenum">
              <a:rPr lang="de-DE" smtClean="0"/>
              <a:pPr/>
              <a:t>16</a:t>
            </a:fld>
            <a:endParaRPr lang="de-DE" dirty="0"/>
          </a:p>
        </p:txBody>
      </p:sp>
      <p:sp>
        <p:nvSpPr>
          <p:cNvPr id="4" name="Inhaltsplatzhalter 3">
            <a:extLst>
              <a:ext uri="{FF2B5EF4-FFF2-40B4-BE49-F238E27FC236}">
                <a16:creationId xmlns:a16="http://schemas.microsoft.com/office/drawing/2014/main" id="{D4A768D2-24FF-E542-AAFF-3CF75EE08CF2}"/>
              </a:ext>
            </a:extLst>
          </p:cNvPr>
          <p:cNvSpPr>
            <a:spLocks noGrp="1"/>
          </p:cNvSpPr>
          <p:nvPr>
            <p:ph idx="1"/>
          </p:nvPr>
        </p:nvSpPr>
        <p:spPr>
          <a:xfrm>
            <a:off x="612000" y="3461061"/>
            <a:ext cx="2456664" cy="506036"/>
          </a:xfrm>
        </p:spPr>
        <p:txBody>
          <a:bodyPr/>
          <a:lstStyle/>
          <a:p>
            <a:r>
              <a:rPr lang="de-DE" b="1" dirty="0">
                <a:solidFill>
                  <a:schemeClr val="bg1"/>
                </a:solidFill>
              </a:rPr>
              <a:t>Urheber des Zitats</a:t>
            </a:r>
            <a:br>
              <a:rPr lang="de-DE" dirty="0">
                <a:solidFill>
                  <a:schemeClr val="bg1"/>
                </a:solidFill>
              </a:rPr>
            </a:br>
            <a:r>
              <a:rPr lang="de-DE" dirty="0">
                <a:solidFill>
                  <a:schemeClr val="bg1"/>
                </a:solidFill>
              </a:rPr>
              <a:t>Position und Unternehmen</a:t>
            </a:r>
          </a:p>
        </p:txBody>
      </p:sp>
    </p:spTree>
    <p:extLst>
      <p:ext uri="{BB962C8B-B14F-4D97-AF65-F5344CB8AC3E}">
        <p14:creationId xmlns:p14="http://schemas.microsoft.com/office/powerpoint/2010/main" val="514452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3EEBB6-2610-0748-955A-D205D2BBC820}"/>
              </a:ext>
            </a:extLst>
          </p:cNvPr>
          <p:cNvSpPr>
            <a:spLocks noGrp="1"/>
          </p:cNvSpPr>
          <p:nvPr>
            <p:ph type="title"/>
          </p:nvPr>
        </p:nvSpPr>
        <p:spPr>
          <a:xfrm>
            <a:off x="612000" y="612000"/>
            <a:ext cx="8280000" cy="1025922"/>
          </a:xfrm>
        </p:spPr>
        <p:txBody>
          <a:bodyPr/>
          <a:lstStyle/>
          <a:p>
            <a:r>
              <a:rPr lang="de-DE" dirty="0"/>
              <a:t>Hier ist Platz für eine Überschrift</a:t>
            </a:r>
            <a:br>
              <a:rPr lang="de-DE" dirty="0"/>
            </a:br>
            <a:r>
              <a:rPr lang="de-DE" dirty="0"/>
              <a:t>über zwei Zeilen</a:t>
            </a:r>
          </a:p>
        </p:txBody>
      </p:sp>
      <p:sp>
        <p:nvSpPr>
          <p:cNvPr id="3" name="Fußzeilenplatzhalter 2">
            <a:extLst>
              <a:ext uri="{FF2B5EF4-FFF2-40B4-BE49-F238E27FC236}">
                <a16:creationId xmlns:a16="http://schemas.microsoft.com/office/drawing/2014/main" id="{EC34B8E7-F2E2-BE44-9148-603F799F4DF8}"/>
              </a:ext>
            </a:extLst>
          </p:cNvPr>
          <p:cNvSpPr>
            <a:spLocks noGrp="1"/>
          </p:cNvSpPr>
          <p:nvPr>
            <p:ph type="ftr" sz="quarter" idx="11"/>
          </p:nvPr>
        </p:nvSpPr>
        <p:spPr/>
        <p:txBody>
          <a:bodyPr/>
          <a:lstStyle/>
          <a:p>
            <a:r>
              <a:rPr lang="de-DE" dirty="0"/>
              <a:t>Basis: Alle befragten Lehrer (</a:t>
            </a:r>
            <a:r>
              <a:rPr lang="de-DE" dirty="0" err="1"/>
              <a:t>n</a:t>
            </a:r>
            <a:r>
              <a:rPr lang="de-DE" dirty="0"/>
              <a:t>=503) | *Angaben für »stimme voll und ganz zu« und »stimme eher zu« in Prozent | Quelle: </a:t>
            </a:r>
            <a:r>
              <a:rPr lang="de-DE" dirty="0" err="1"/>
              <a:t>Bitkom</a:t>
            </a:r>
            <a:r>
              <a:rPr lang="de-DE" dirty="0"/>
              <a:t> Research</a:t>
            </a:r>
          </a:p>
        </p:txBody>
      </p:sp>
      <p:sp>
        <p:nvSpPr>
          <p:cNvPr id="4" name="Foliennummernplatzhalter 3">
            <a:extLst>
              <a:ext uri="{FF2B5EF4-FFF2-40B4-BE49-F238E27FC236}">
                <a16:creationId xmlns:a16="http://schemas.microsoft.com/office/drawing/2014/main" id="{9ABCBCEF-F346-2A44-8FA0-65B5F27720F4}"/>
              </a:ext>
            </a:extLst>
          </p:cNvPr>
          <p:cNvSpPr>
            <a:spLocks noGrp="1"/>
          </p:cNvSpPr>
          <p:nvPr>
            <p:ph type="sldNum" sz="quarter" idx="12"/>
          </p:nvPr>
        </p:nvSpPr>
        <p:spPr/>
        <p:txBody>
          <a:bodyPr/>
          <a:lstStyle/>
          <a:p>
            <a:fld id="{834DB83C-032D-4A21-973D-BE083915BE69}" type="slidenum">
              <a:rPr lang="de-DE" smtClean="0"/>
              <a:t>17</a:t>
            </a:fld>
            <a:endParaRPr lang="de-DE" dirty="0"/>
          </a:p>
        </p:txBody>
      </p:sp>
      <p:sp>
        <p:nvSpPr>
          <p:cNvPr id="5" name="Textplatzhalter 4">
            <a:extLst>
              <a:ext uri="{FF2B5EF4-FFF2-40B4-BE49-F238E27FC236}">
                <a16:creationId xmlns:a16="http://schemas.microsoft.com/office/drawing/2014/main" id="{B32FAF8A-C1A4-3740-80F0-6EEBDB96F212}"/>
              </a:ext>
            </a:extLst>
          </p:cNvPr>
          <p:cNvSpPr>
            <a:spLocks noGrp="1"/>
          </p:cNvSpPr>
          <p:nvPr>
            <p:ph type="body" idx="14"/>
          </p:nvPr>
        </p:nvSpPr>
        <p:spPr>
          <a:xfrm>
            <a:off x="612000" y="1836000"/>
            <a:ext cx="8280000" cy="347980"/>
          </a:xfrm>
        </p:spPr>
        <p:txBody>
          <a:bodyPr/>
          <a:lstStyle/>
          <a:p>
            <a:r>
              <a:rPr lang="de-DE" dirty="0"/>
              <a:t>Hier ist Platz für eine </a:t>
            </a:r>
            <a:r>
              <a:rPr lang="de-DE" dirty="0" err="1"/>
              <a:t>Subline</a:t>
            </a:r>
            <a:endParaRPr lang="de-DE" dirty="0"/>
          </a:p>
        </p:txBody>
      </p:sp>
      <p:sp>
        <p:nvSpPr>
          <p:cNvPr id="6" name="Inhaltsplatzhalter 5">
            <a:extLst>
              <a:ext uri="{FF2B5EF4-FFF2-40B4-BE49-F238E27FC236}">
                <a16:creationId xmlns:a16="http://schemas.microsoft.com/office/drawing/2014/main" id="{AF72BB32-8701-F94F-9F09-966BBC04E1D1}"/>
              </a:ext>
            </a:extLst>
          </p:cNvPr>
          <p:cNvSpPr>
            <a:spLocks noGrp="1"/>
          </p:cNvSpPr>
          <p:nvPr>
            <p:ph sz="half" idx="1"/>
          </p:nvPr>
        </p:nvSpPr>
        <p:spPr>
          <a:xfrm>
            <a:off x="606057" y="2664000"/>
            <a:ext cx="8285943" cy="3147785"/>
          </a:xfrm>
        </p:spPr>
        <p:txBody>
          <a:bodyPr/>
          <a:lstStyle/>
          <a:p>
            <a:r>
              <a:rPr lang="de-DE" dirty="0"/>
              <a:t>wenn der Lehrgangsteilnehmer einen Verdienstausfall nachweist</a:t>
            </a:r>
          </a:p>
          <a:p>
            <a:pPr marL="446088" lvl="1"/>
            <a:r>
              <a:rPr lang="de-DE" dirty="0"/>
              <a:t>wenn der Teilnehmer seine Mahlzeiten nicht zu Hause einnehmen kann</a:t>
            </a:r>
          </a:p>
          <a:p>
            <a:pPr marL="446088" lvl="1"/>
            <a:r>
              <a:rPr lang="de-DE" dirty="0"/>
              <a:t>wenn der Teilnehmer seine Mahlzeiten nicht zu Hause einnehmen kann</a:t>
            </a:r>
          </a:p>
          <a:p>
            <a:pPr marL="446088" lvl="1"/>
            <a:r>
              <a:rPr lang="de-DE" dirty="0"/>
              <a:t>wenn der Teilnehmer seine Mahlzeiten nicht zu Hause einnehmen kann</a:t>
            </a:r>
          </a:p>
          <a:p>
            <a:pPr marL="265113" lvl="1" indent="0">
              <a:buNone/>
            </a:pPr>
            <a:endParaRPr lang="de-DE" dirty="0"/>
          </a:p>
          <a:p>
            <a:r>
              <a:rPr lang="de-DE" dirty="0"/>
              <a:t>wenn der Lehrgangsteilnehmer einen Verdienstausfall nachweist</a:t>
            </a:r>
          </a:p>
          <a:p>
            <a:pPr marL="446088" lvl="1"/>
            <a:r>
              <a:rPr lang="de-DE" dirty="0"/>
              <a:t>wenn der Teilnehmer seine Mahlzeiten nicht zu Hause einnehmen kann</a:t>
            </a:r>
          </a:p>
          <a:p>
            <a:pPr marL="446088" lvl="1"/>
            <a:r>
              <a:rPr lang="de-DE" dirty="0"/>
              <a:t>wenn der Teilnehmer seine Mahlzeiten nicht zu Hause einnehmen kann</a:t>
            </a:r>
          </a:p>
        </p:txBody>
      </p:sp>
    </p:spTree>
    <p:extLst>
      <p:ext uri="{BB962C8B-B14F-4D97-AF65-F5344CB8AC3E}">
        <p14:creationId xmlns:p14="http://schemas.microsoft.com/office/powerpoint/2010/main" val="15264824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EC0A7B-1267-EC4C-953E-C79C1A6CA330}"/>
              </a:ext>
            </a:extLst>
          </p:cNvPr>
          <p:cNvSpPr>
            <a:spLocks noGrp="1"/>
          </p:cNvSpPr>
          <p:nvPr>
            <p:ph type="title"/>
          </p:nvPr>
        </p:nvSpPr>
        <p:spPr>
          <a:xfrm>
            <a:off x="612000" y="612000"/>
            <a:ext cx="10872000" cy="512961"/>
          </a:xfrm>
        </p:spPr>
        <p:txBody>
          <a:bodyPr/>
          <a:lstStyle/>
          <a:p>
            <a:r>
              <a:rPr lang="de-DE" dirty="0"/>
              <a:t>Hier ist Platz für eine Überschrift</a:t>
            </a:r>
          </a:p>
        </p:txBody>
      </p:sp>
      <p:sp>
        <p:nvSpPr>
          <p:cNvPr id="3" name="Fußzeilenplatzhalter 2">
            <a:extLst>
              <a:ext uri="{FF2B5EF4-FFF2-40B4-BE49-F238E27FC236}">
                <a16:creationId xmlns:a16="http://schemas.microsoft.com/office/drawing/2014/main" id="{60869C76-5004-9542-8438-16D0882B55EA}"/>
              </a:ext>
            </a:extLst>
          </p:cNvPr>
          <p:cNvSpPr>
            <a:spLocks noGrp="1"/>
          </p:cNvSpPr>
          <p:nvPr>
            <p:ph type="ftr" sz="quarter" idx="11"/>
          </p:nvPr>
        </p:nvSpPr>
        <p:spPr/>
        <p:txBody>
          <a:bodyPr/>
          <a:lstStyle/>
          <a:p>
            <a:r>
              <a:rPr lang="de-DE" dirty="0"/>
              <a:t>Basis: Alle befragten Lehrer (</a:t>
            </a:r>
            <a:r>
              <a:rPr lang="de-DE" dirty="0" err="1"/>
              <a:t>n</a:t>
            </a:r>
            <a:r>
              <a:rPr lang="de-DE" dirty="0"/>
              <a:t>=503) | *Angaben für »stimme voll und ganz zu« und »stimme eher zu« in Prozent | Quelle: </a:t>
            </a:r>
            <a:r>
              <a:rPr lang="de-DE" dirty="0" err="1"/>
              <a:t>Bitkom</a:t>
            </a:r>
            <a:r>
              <a:rPr lang="de-DE" dirty="0"/>
              <a:t> Research</a:t>
            </a:r>
          </a:p>
          <a:p>
            <a:endParaRPr lang="de-DE" dirty="0"/>
          </a:p>
        </p:txBody>
      </p:sp>
      <p:sp>
        <p:nvSpPr>
          <p:cNvPr id="4" name="Foliennummernplatzhalter 3">
            <a:extLst>
              <a:ext uri="{FF2B5EF4-FFF2-40B4-BE49-F238E27FC236}">
                <a16:creationId xmlns:a16="http://schemas.microsoft.com/office/drawing/2014/main" id="{ECE2D029-D88C-0843-969B-4B0891C4E8EE}"/>
              </a:ext>
            </a:extLst>
          </p:cNvPr>
          <p:cNvSpPr>
            <a:spLocks noGrp="1"/>
          </p:cNvSpPr>
          <p:nvPr>
            <p:ph type="sldNum" sz="quarter" idx="12"/>
          </p:nvPr>
        </p:nvSpPr>
        <p:spPr/>
        <p:txBody>
          <a:bodyPr/>
          <a:lstStyle/>
          <a:p>
            <a:fld id="{834DB83C-032D-4A21-973D-BE083915BE69}" type="slidenum">
              <a:rPr lang="de-DE" smtClean="0"/>
              <a:t>18</a:t>
            </a:fld>
            <a:endParaRPr lang="de-DE" dirty="0"/>
          </a:p>
        </p:txBody>
      </p:sp>
      <p:sp>
        <p:nvSpPr>
          <p:cNvPr id="5" name="Textplatzhalter 4">
            <a:extLst>
              <a:ext uri="{FF2B5EF4-FFF2-40B4-BE49-F238E27FC236}">
                <a16:creationId xmlns:a16="http://schemas.microsoft.com/office/drawing/2014/main" id="{588E41BE-5C7B-E340-8CA3-C4EA11CA591A}"/>
              </a:ext>
            </a:extLst>
          </p:cNvPr>
          <p:cNvSpPr>
            <a:spLocks noGrp="1"/>
          </p:cNvSpPr>
          <p:nvPr>
            <p:ph type="body" idx="14"/>
          </p:nvPr>
        </p:nvSpPr>
        <p:spPr/>
        <p:txBody>
          <a:bodyPr/>
          <a:lstStyle/>
          <a:p>
            <a:r>
              <a:rPr lang="de-DE" dirty="0"/>
              <a:t>Hier ist Platz für eine </a:t>
            </a:r>
            <a:r>
              <a:rPr lang="de-DE" dirty="0" err="1"/>
              <a:t>Subline</a:t>
            </a:r>
            <a:endParaRPr lang="de-DE" dirty="0"/>
          </a:p>
        </p:txBody>
      </p:sp>
      <p:graphicFrame>
        <p:nvGraphicFramePr>
          <p:cNvPr id="12" name="Tabelle 8">
            <a:extLst>
              <a:ext uri="{FF2B5EF4-FFF2-40B4-BE49-F238E27FC236}">
                <a16:creationId xmlns:a16="http://schemas.microsoft.com/office/drawing/2014/main" id="{B7EA20C3-1F48-964F-B798-CEBA567EC718}"/>
              </a:ext>
            </a:extLst>
          </p:cNvPr>
          <p:cNvGraphicFramePr>
            <a:graphicFrameLocks noGrp="1"/>
          </p:cNvGraphicFramePr>
          <p:nvPr>
            <p:extLst>
              <p:ext uri="{D42A27DB-BD31-4B8C-83A1-F6EECF244321}">
                <p14:modId xmlns:p14="http://schemas.microsoft.com/office/powerpoint/2010/main" val="2399160578"/>
              </p:ext>
            </p:extLst>
          </p:nvPr>
        </p:nvGraphicFramePr>
        <p:xfrm>
          <a:off x="612000" y="2112453"/>
          <a:ext cx="10922585" cy="3420000"/>
        </p:xfrm>
        <a:graphic>
          <a:graphicData uri="http://schemas.openxmlformats.org/drawingml/2006/table">
            <a:tbl>
              <a:tblPr firstRow="1">
                <a:tableStyleId>{5C22544A-7EE6-4342-B048-85BDC9FD1C3A}</a:tableStyleId>
              </a:tblPr>
              <a:tblGrid>
                <a:gridCol w="1817317">
                  <a:extLst>
                    <a:ext uri="{9D8B030D-6E8A-4147-A177-3AD203B41FA5}">
                      <a16:colId xmlns:a16="http://schemas.microsoft.com/office/drawing/2014/main" val="966495600"/>
                    </a:ext>
                  </a:extLst>
                </a:gridCol>
                <a:gridCol w="1836000">
                  <a:extLst>
                    <a:ext uri="{9D8B030D-6E8A-4147-A177-3AD203B41FA5}">
                      <a16:colId xmlns:a16="http://schemas.microsoft.com/office/drawing/2014/main" val="1474021900"/>
                    </a:ext>
                  </a:extLst>
                </a:gridCol>
                <a:gridCol w="1771394">
                  <a:extLst>
                    <a:ext uri="{9D8B030D-6E8A-4147-A177-3AD203B41FA5}">
                      <a16:colId xmlns:a16="http://schemas.microsoft.com/office/drawing/2014/main" val="1095574675"/>
                    </a:ext>
                  </a:extLst>
                </a:gridCol>
                <a:gridCol w="1863240">
                  <a:extLst>
                    <a:ext uri="{9D8B030D-6E8A-4147-A177-3AD203B41FA5}">
                      <a16:colId xmlns:a16="http://schemas.microsoft.com/office/drawing/2014/main" val="1511744719"/>
                    </a:ext>
                  </a:extLst>
                </a:gridCol>
                <a:gridCol w="1817317">
                  <a:extLst>
                    <a:ext uri="{9D8B030D-6E8A-4147-A177-3AD203B41FA5}">
                      <a16:colId xmlns:a16="http://schemas.microsoft.com/office/drawing/2014/main" val="1483446271"/>
                    </a:ext>
                  </a:extLst>
                </a:gridCol>
                <a:gridCol w="1817317">
                  <a:extLst>
                    <a:ext uri="{9D8B030D-6E8A-4147-A177-3AD203B41FA5}">
                      <a16:colId xmlns:a16="http://schemas.microsoft.com/office/drawing/2014/main" val="3951429439"/>
                    </a:ext>
                  </a:extLst>
                </a:gridCol>
              </a:tblGrid>
              <a:tr h="427500">
                <a:tc>
                  <a:txBody>
                    <a:bodyPr/>
                    <a:lstStyle/>
                    <a:p>
                      <a:pPr algn="r"/>
                      <a:endParaRPr lang="de-DE" sz="1400" b="0" dirty="0">
                        <a:ln>
                          <a:noFill/>
                        </a:ln>
                        <a:solidFill>
                          <a:schemeClr val="accent1"/>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8100" cap="flat" cmpd="sng" algn="ctr">
                      <a:solidFill>
                        <a:schemeClr val="accent2"/>
                      </a:solidFill>
                      <a:prstDash val="solid"/>
                      <a:round/>
                      <a:headEnd type="none" w="med" len="med"/>
                      <a:tailEnd type="none" w="med" len="med"/>
                    </a:lnB>
                    <a:noFill/>
                  </a:tcPr>
                </a:tc>
                <a:tc>
                  <a:txBody>
                    <a:bodyPr/>
                    <a:lstStyle/>
                    <a:p>
                      <a:pPr algn="r"/>
                      <a:r>
                        <a:rPr lang="de-DE" sz="1200" b="0" dirty="0">
                          <a:ln>
                            <a:noFill/>
                          </a:ln>
                          <a:solidFill>
                            <a:schemeClr val="accent1"/>
                          </a:solidFill>
                        </a:rPr>
                        <a:t>Beschreibung</a:t>
                      </a:r>
                      <a:endParaRPr lang="de-DE" sz="1200" dirty="0">
                        <a:ln>
                          <a:noFill/>
                        </a:ln>
                        <a:solidFill>
                          <a:schemeClr val="accent1"/>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8100" cap="flat" cmpd="sng" algn="ctr">
                      <a:solidFill>
                        <a:schemeClr val="accent2"/>
                      </a:solidFill>
                      <a:prstDash val="solid"/>
                      <a:round/>
                      <a:headEnd type="none" w="med" len="med"/>
                      <a:tailEnd type="none" w="med" len="med"/>
                    </a:lnB>
                    <a:noFill/>
                  </a:tcPr>
                </a:tc>
                <a:tc>
                  <a:txBody>
                    <a:bodyPr/>
                    <a:lstStyle/>
                    <a:p>
                      <a:pPr algn="r"/>
                      <a:r>
                        <a:rPr lang="de-DE" sz="1200" b="0" dirty="0">
                          <a:ln>
                            <a:noFill/>
                          </a:ln>
                          <a:solidFill>
                            <a:schemeClr val="accent1"/>
                          </a:solidFill>
                        </a:rPr>
                        <a:t>Beschreibung</a:t>
                      </a:r>
                      <a:endParaRPr lang="de-DE" sz="1200" dirty="0">
                        <a:ln>
                          <a:noFill/>
                        </a:ln>
                        <a:solidFill>
                          <a:schemeClr val="accent1"/>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8100" cap="flat" cmpd="sng" algn="ctr">
                      <a:solidFill>
                        <a:schemeClr val="accent2"/>
                      </a:solidFill>
                      <a:prstDash val="solid"/>
                      <a:round/>
                      <a:headEnd type="none" w="med" len="med"/>
                      <a:tailEnd type="none" w="med" len="med"/>
                    </a:lnB>
                    <a:noFill/>
                  </a:tcPr>
                </a:tc>
                <a:tc>
                  <a:txBody>
                    <a:bodyPr/>
                    <a:lstStyle/>
                    <a:p>
                      <a:pPr algn="r"/>
                      <a:r>
                        <a:rPr lang="de-DE" sz="1200" b="0" dirty="0">
                          <a:ln>
                            <a:noFill/>
                          </a:ln>
                          <a:solidFill>
                            <a:schemeClr val="accent1"/>
                          </a:solidFill>
                        </a:rPr>
                        <a:t>Beschreibung</a:t>
                      </a:r>
                      <a:endParaRPr lang="de-DE" sz="1200" dirty="0">
                        <a:ln>
                          <a:noFill/>
                        </a:ln>
                        <a:solidFill>
                          <a:schemeClr val="accent1"/>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8100" cap="flat" cmpd="sng" algn="ctr">
                      <a:solidFill>
                        <a:schemeClr val="accent2"/>
                      </a:solidFill>
                      <a:prstDash val="solid"/>
                      <a:round/>
                      <a:headEnd type="none" w="med" len="med"/>
                      <a:tailEnd type="none" w="med" len="med"/>
                    </a:lnB>
                    <a:noFill/>
                  </a:tcPr>
                </a:tc>
                <a:tc>
                  <a:txBody>
                    <a:bodyPr/>
                    <a:lstStyle/>
                    <a:p>
                      <a:pPr algn="r"/>
                      <a:r>
                        <a:rPr lang="de-DE" sz="1200" b="0" dirty="0">
                          <a:ln>
                            <a:noFill/>
                          </a:ln>
                          <a:solidFill>
                            <a:schemeClr val="accent1"/>
                          </a:solidFill>
                        </a:rPr>
                        <a:t>Beschreibung</a:t>
                      </a:r>
                      <a:endParaRPr lang="de-DE" sz="1200" dirty="0">
                        <a:ln>
                          <a:noFill/>
                        </a:ln>
                        <a:solidFill>
                          <a:schemeClr val="accent1"/>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8100" cap="flat" cmpd="sng" algn="ctr">
                      <a:solidFill>
                        <a:schemeClr val="accent2"/>
                      </a:solidFill>
                      <a:prstDash val="solid"/>
                      <a:round/>
                      <a:headEnd type="none" w="med" len="med"/>
                      <a:tailEnd type="none" w="med" len="med"/>
                    </a:lnB>
                    <a:noFill/>
                  </a:tcPr>
                </a:tc>
                <a:tc>
                  <a:txBody>
                    <a:bodyPr/>
                    <a:lstStyle/>
                    <a:p>
                      <a:pPr algn="r"/>
                      <a:r>
                        <a:rPr lang="de-DE" sz="1200" b="0" dirty="0">
                          <a:ln>
                            <a:noFill/>
                          </a:ln>
                          <a:solidFill>
                            <a:schemeClr val="accent1"/>
                          </a:solidFill>
                        </a:rPr>
                        <a:t>Beschreibung</a:t>
                      </a:r>
                      <a:endParaRPr lang="de-DE" sz="1200" dirty="0">
                        <a:ln>
                          <a:noFill/>
                        </a:ln>
                        <a:solidFill>
                          <a:schemeClr val="accent1"/>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81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4111927083"/>
                  </a:ext>
                </a:extLst>
              </a:tr>
              <a:tr h="427500">
                <a:tc>
                  <a:txBody>
                    <a:bodyPr/>
                    <a:lstStyle/>
                    <a:p>
                      <a:r>
                        <a:rPr lang="de-DE" sz="1200" b="1" dirty="0">
                          <a:ln>
                            <a:noFill/>
                          </a:ln>
                          <a:solidFill>
                            <a:schemeClr val="tx2"/>
                          </a:solidFill>
                        </a:rPr>
                        <a:t>Beschreibung</a:t>
                      </a:r>
                    </a:p>
                  </a:txBody>
                  <a:tcPr anchor="ctr">
                    <a:lnL w="3175" cap="flat" cmpd="sng" algn="ctr">
                      <a:noFill/>
                      <a:prstDash val="solid"/>
                      <a:round/>
                      <a:headEnd type="none" w="med" len="med"/>
                      <a:tailEnd type="none" w="med" len="med"/>
                    </a:lnL>
                    <a:lnR w="3175" cap="flat" cmpd="sng" algn="ctr">
                      <a:solidFill>
                        <a:schemeClr val="tx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pPr algn="r"/>
                      <a:r>
                        <a:rPr lang="de-DE" sz="1400" dirty="0">
                          <a:ln>
                            <a:noFill/>
                          </a:ln>
                          <a:solidFill>
                            <a:schemeClr val="tx1"/>
                          </a:solidFill>
                        </a:rPr>
                        <a:t>10</a:t>
                      </a:r>
                    </a:p>
                  </a:txBody>
                  <a:tcPr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pPr algn="r"/>
                      <a:r>
                        <a:rPr lang="de-DE" sz="1400" dirty="0">
                          <a:ln>
                            <a:noFill/>
                          </a:ln>
                          <a:solidFill>
                            <a:schemeClr val="tx1"/>
                          </a:solidFill>
                        </a:rPr>
                        <a:t>20</a:t>
                      </a:r>
                    </a:p>
                  </a:txBody>
                  <a:tcPr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pPr algn="r"/>
                      <a:r>
                        <a:rPr lang="de-DE" sz="1400" dirty="0">
                          <a:ln>
                            <a:noFill/>
                          </a:ln>
                          <a:solidFill>
                            <a:schemeClr val="tx1"/>
                          </a:solidFill>
                        </a:rPr>
                        <a:t>30</a:t>
                      </a:r>
                    </a:p>
                  </a:txBody>
                  <a:tcPr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pPr algn="r"/>
                      <a:r>
                        <a:rPr lang="de-DE" sz="1400" dirty="0">
                          <a:ln>
                            <a:noFill/>
                          </a:ln>
                          <a:solidFill>
                            <a:schemeClr val="tx1"/>
                          </a:solidFill>
                        </a:rPr>
                        <a:t>40</a:t>
                      </a:r>
                    </a:p>
                  </a:txBody>
                  <a:tcPr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pPr algn="r"/>
                      <a:r>
                        <a:rPr lang="de-DE" sz="1400" dirty="0">
                          <a:ln>
                            <a:noFill/>
                          </a:ln>
                          <a:solidFill>
                            <a:schemeClr val="tx1"/>
                          </a:solidFill>
                        </a:rPr>
                        <a:t>50</a:t>
                      </a:r>
                    </a:p>
                  </a:txBody>
                  <a:tcPr anchor="ctr">
                    <a:lnL w="3175" cap="flat" cmpd="sng" algn="ctr">
                      <a:solidFill>
                        <a:schemeClr val="tx2"/>
                      </a:solidFill>
                      <a:prstDash val="solid"/>
                      <a:round/>
                      <a:headEnd type="none" w="med" len="med"/>
                      <a:tailEnd type="none" w="med" len="med"/>
                    </a:lnL>
                    <a:lnR w="3175" cap="flat" cmpd="sng" algn="ctr">
                      <a:noFill/>
                      <a:prstDash val="solid"/>
                      <a:round/>
                      <a:headEnd type="none" w="med" len="med"/>
                      <a:tailEnd type="none" w="med" len="med"/>
                    </a:lnR>
                    <a:lnT w="38100" cap="flat" cmpd="sng" algn="ctr">
                      <a:solidFill>
                        <a:schemeClr val="accent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34688727"/>
                  </a:ext>
                </a:extLst>
              </a:tr>
              <a:tr h="427500">
                <a:tc>
                  <a:txBody>
                    <a:bodyPr/>
                    <a:lstStyle/>
                    <a:p>
                      <a:r>
                        <a:rPr lang="de-DE" sz="1200" b="1" dirty="0">
                          <a:ln>
                            <a:noFill/>
                          </a:ln>
                          <a:solidFill>
                            <a:schemeClr val="tx2"/>
                          </a:solidFill>
                        </a:rPr>
                        <a:t>Beschreibung</a:t>
                      </a:r>
                    </a:p>
                  </a:txBody>
                  <a:tcPr anchor="ctr">
                    <a:lnL w="3175" cap="flat" cmpd="sng" algn="ctr">
                      <a:no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pPr algn="r"/>
                      <a:endParaRPr lang="de-DE" sz="1400" dirty="0">
                        <a:ln>
                          <a:noFill/>
                        </a:ln>
                        <a:solidFill>
                          <a:schemeClr val="tx1"/>
                        </a:solidFill>
                      </a:endParaRPr>
                    </a:p>
                  </a:txBody>
                  <a:tcPr anchor="ctr">
                    <a:lnL w="3175" cap="flat" cmpd="sng" algn="ctr">
                      <a:solidFill>
                        <a:schemeClr val="tx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pPr algn="r"/>
                      <a:endParaRPr lang="de-DE" sz="1400" dirty="0">
                        <a:ln>
                          <a:noFill/>
                        </a:ln>
                        <a:solidFill>
                          <a:schemeClr val="tx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noFill/>
                  </a:tcPr>
                </a:tc>
                <a:tc>
                  <a:txBody>
                    <a:bodyPr/>
                    <a:lstStyle/>
                    <a:p>
                      <a:pPr algn="r"/>
                      <a:endParaRPr lang="de-DE" sz="1400" dirty="0">
                        <a:ln>
                          <a:noFill/>
                        </a:ln>
                        <a:solidFill>
                          <a:schemeClr val="tx1"/>
                        </a:solidFill>
                      </a:endParaRPr>
                    </a:p>
                  </a:txBody>
                  <a:tcPr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pPr algn="r"/>
                      <a:endParaRPr lang="de-DE" sz="1400" dirty="0">
                        <a:ln>
                          <a:noFill/>
                        </a:ln>
                        <a:solidFill>
                          <a:schemeClr val="tx1"/>
                        </a:solidFill>
                      </a:endParaRPr>
                    </a:p>
                  </a:txBody>
                  <a:tcPr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pPr algn="r"/>
                      <a:endParaRPr lang="de-DE" sz="1400" dirty="0">
                        <a:ln>
                          <a:noFill/>
                        </a:ln>
                        <a:solidFill>
                          <a:schemeClr val="tx1"/>
                        </a:solidFill>
                      </a:endParaRPr>
                    </a:p>
                  </a:txBody>
                  <a:tcPr anchor="ctr">
                    <a:lnL w="3175" cap="flat" cmpd="sng" algn="ctr">
                      <a:solidFill>
                        <a:schemeClr val="tx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869690843"/>
                  </a:ext>
                </a:extLst>
              </a:tr>
              <a:tr h="427500">
                <a:tc>
                  <a:txBody>
                    <a:bodyPr/>
                    <a:lstStyle/>
                    <a:p>
                      <a:r>
                        <a:rPr lang="de-DE" sz="1200" b="1" dirty="0">
                          <a:ln>
                            <a:noFill/>
                          </a:ln>
                          <a:solidFill>
                            <a:schemeClr val="tx2"/>
                          </a:solidFill>
                        </a:rPr>
                        <a:t>Beschreibung</a:t>
                      </a:r>
                    </a:p>
                  </a:txBody>
                  <a:tcPr anchor="ctr">
                    <a:lnL w="3175" cap="flat" cmpd="sng" algn="ctr">
                      <a:no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pPr algn="r"/>
                      <a:endParaRPr lang="de-DE" sz="1400" dirty="0">
                        <a:ln>
                          <a:noFill/>
                        </a:ln>
                        <a:solidFill>
                          <a:schemeClr val="tx1"/>
                        </a:solidFill>
                      </a:endParaRPr>
                    </a:p>
                  </a:txBody>
                  <a:tcPr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pPr algn="r"/>
                      <a:endParaRPr lang="de-DE" sz="1400" dirty="0">
                        <a:ln>
                          <a:noFill/>
                        </a:ln>
                        <a:solidFill>
                          <a:schemeClr val="tx1"/>
                        </a:solidFill>
                      </a:endParaRPr>
                    </a:p>
                  </a:txBody>
                  <a:tcPr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pPr algn="r"/>
                      <a:endParaRPr lang="de-DE" sz="1400" dirty="0">
                        <a:ln>
                          <a:noFill/>
                        </a:ln>
                        <a:solidFill>
                          <a:schemeClr val="tx1"/>
                        </a:solidFill>
                      </a:endParaRPr>
                    </a:p>
                  </a:txBody>
                  <a:tcPr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pPr algn="r"/>
                      <a:endParaRPr lang="de-DE" sz="1400" dirty="0">
                        <a:ln>
                          <a:noFill/>
                        </a:ln>
                        <a:solidFill>
                          <a:schemeClr val="tx1"/>
                        </a:solidFill>
                      </a:endParaRPr>
                    </a:p>
                  </a:txBody>
                  <a:tcPr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pPr algn="r"/>
                      <a:endParaRPr lang="de-DE" sz="1400" dirty="0">
                        <a:ln>
                          <a:noFill/>
                        </a:ln>
                        <a:solidFill>
                          <a:schemeClr val="tx1"/>
                        </a:solidFill>
                      </a:endParaRPr>
                    </a:p>
                  </a:txBody>
                  <a:tcPr anchor="ctr">
                    <a:lnL w="3175" cap="flat" cmpd="sng" algn="ctr">
                      <a:solidFill>
                        <a:schemeClr val="tx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026997734"/>
                  </a:ext>
                </a:extLst>
              </a:tr>
              <a:tr h="427500">
                <a:tc>
                  <a:txBody>
                    <a:bodyPr/>
                    <a:lstStyle/>
                    <a:p>
                      <a:r>
                        <a:rPr lang="de-DE" sz="1200" b="1" dirty="0">
                          <a:ln>
                            <a:noFill/>
                          </a:ln>
                          <a:solidFill>
                            <a:schemeClr val="tx2"/>
                          </a:solidFill>
                        </a:rPr>
                        <a:t>Beschreibung</a:t>
                      </a:r>
                    </a:p>
                  </a:txBody>
                  <a:tcPr anchor="ctr">
                    <a:lnL w="3175" cap="flat" cmpd="sng" algn="ctr">
                      <a:no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pPr algn="r"/>
                      <a:endParaRPr lang="de-DE" sz="1400" dirty="0">
                        <a:ln>
                          <a:noFill/>
                        </a:ln>
                        <a:solidFill>
                          <a:schemeClr val="tx1"/>
                        </a:solidFill>
                      </a:endParaRPr>
                    </a:p>
                  </a:txBody>
                  <a:tcPr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pPr algn="r"/>
                      <a:endParaRPr lang="de-DE" sz="1400" dirty="0">
                        <a:ln>
                          <a:noFill/>
                        </a:ln>
                        <a:solidFill>
                          <a:schemeClr val="tx1"/>
                        </a:solidFill>
                      </a:endParaRPr>
                    </a:p>
                  </a:txBody>
                  <a:tcPr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pPr algn="r"/>
                      <a:endParaRPr lang="de-DE" sz="1400" dirty="0">
                        <a:ln>
                          <a:noFill/>
                        </a:ln>
                        <a:solidFill>
                          <a:schemeClr val="tx1"/>
                        </a:solidFill>
                      </a:endParaRPr>
                    </a:p>
                  </a:txBody>
                  <a:tcPr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pPr algn="r"/>
                      <a:endParaRPr lang="de-DE" sz="1400" dirty="0">
                        <a:ln>
                          <a:noFill/>
                        </a:ln>
                        <a:solidFill>
                          <a:schemeClr val="tx1"/>
                        </a:solidFill>
                      </a:endParaRPr>
                    </a:p>
                  </a:txBody>
                  <a:tcPr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pPr algn="r"/>
                      <a:endParaRPr lang="de-DE" sz="1400" dirty="0">
                        <a:ln>
                          <a:noFill/>
                        </a:ln>
                        <a:solidFill>
                          <a:schemeClr val="tx1"/>
                        </a:solidFill>
                      </a:endParaRPr>
                    </a:p>
                  </a:txBody>
                  <a:tcPr anchor="ctr">
                    <a:lnL w="3175" cap="flat" cmpd="sng" algn="ctr">
                      <a:solidFill>
                        <a:schemeClr val="tx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961090587"/>
                  </a:ext>
                </a:extLst>
              </a:tr>
              <a:tr h="427500">
                <a:tc>
                  <a:txBody>
                    <a:bodyPr/>
                    <a:lstStyle/>
                    <a:p>
                      <a:r>
                        <a:rPr lang="de-DE" sz="1200" b="1" dirty="0">
                          <a:ln>
                            <a:noFill/>
                          </a:ln>
                          <a:solidFill>
                            <a:schemeClr val="tx2"/>
                          </a:solidFill>
                        </a:rPr>
                        <a:t>Beschreibung</a:t>
                      </a:r>
                    </a:p>
                  </a:txBody>
                  <a:tcPr anchor="ctr">
                    <a:lnL w="3175" cap="flat" cmpd="sng" algn="ctr">
                      <a:no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pPr algn="r"/>
                      <a:endParaRPr lang="de-DE" sz="1400" dirty="0">
                        <a:ln>
                          <a:noFill/>
                        </a:ln>
                        <a:solidFill>
                          <a:schemeClr val="tx1"/>
                        </a:solidFill>
                      </a:endParaRPr>
                    </a:p>
                  </a:txBody>
                  <a:tcPr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pPr algn="r"/>
                      <a:endParaRPr lang="de-DE" sz="1400" dirty="0">
                        <a:ln>
                          <a:noFill/>
                        </a:ln>
                        <a:solidFill>
                          <a:schemeClr val="tx1"/>
                        </a:solidFill>
                      </a:endParaRPr>
                    </a:p>
                  </a:txBody>
                  <a:tcPr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pPr algn="r"/>
                      <a:endParaRPr lang="de-DE" sz="1400" dirty="0">
                        <a:ln>
                          <a:noFill/>
                        </a:ln>
                        <a:solidFill>
                          <a:schemeClr val="tx1"/>
                        </a:solidFill>
                      </a:endParaRPr>
                    </a:p>
                  </a:txBody>
                  <a:tcPr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pPr algn="r"/>
                      <a:endParaRPr lang="de-DE" sz="1400" dirty="0">
                        <a:ln>
                          <a:noFill/>
                        </a:ln>
                        <a:solidFill>
                          <a:schemeClr val="tx1"/>
                        </a:solidFill>
                      </a:endParaRPr>
                    </a:p>
                  </a:txBody>
                  <a:tcPr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pPr algn="r"/>
                      <a:endParaRPr lang="de-DE" sz="1400" dirty="0">
                        <a:ln>
                          <a:noFill/>
                        </a:ln>
                        <a:solidFill>
                          <a:schemeClr val="tx1"/>
                        </a:solidFill>
                      </a:endParaRPr>
                    </a:p>
                  </a:txBody>
                  <a:tcPr anchor="ctr">
                    <a:lnL w="3175" cap="flat" cmpd="sng" algn="ctr">
                      <a:solidFill>
                        <a:schemeClr val="tx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805707157"/>
                  </a:ext>
                </a:extLst>
              </a:tr>
              <a:tr h="427500">
                <a:tc>
                  <a:txBody>
                    <a:bodyPr/>
                    <a:lstStyle/>
                    <a:p>
                      <a:r>
                        <a:rPr lang="de-DE" sz="1200" b="1" dirty="0">
                          <a:ln>
                            <a:noFill/>
                          </a:ln>
                          <a:solidFill>
                            <a:schemeClr val="tx2"/>
                          </a:solidFill>
                        </a:rPr>
                        <a:t>Beschreibung</a:t>
                      </a:r>
                    </a:p>
                  </a:txBody>
                  <a:tcPr anchor="ctr">
                    <a:lnL w="3175" cap="flat" cmpd="sng" algn="ctr">
                      <a:no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pPr algn="r"/>
                      <a:endParaRPr lang="de-DE" sz="1400" dirty="0">
                        <a:ln>
                          <a:noFill/>
                        </a:ln>
                        <a:solidFill>
                          <a:schemeClr val="tx1"/>
                        </a:solidFill>
                      </a:endParaRPr>
                    </a:p>
                  </a:txBody>
                  <a:tcPr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pPr algn="r"/>
                      <a:endParaRPr lang="de-DE" sz="1400" dirty="0">
                        <a:ln>
                          <a:noFill/>
                        </a:ln>
                        <a:solidFill>
                          <a:schemeClr val="tx1"/>
                        </a:solidFill>
                      </a:endParaRPr>
                    </a:p>
                  </a:txBody>
                  <a:tcPr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pPr algn="r"/>
                      <a:endParaRPr lang="de-DE" sz="1400" dirty="0">
                        <a:ln>
                          <a:noFill/>
                        </a:ln>
                        <a:solidFill>
                          <a:schemeClr val="tx1"/>
                        </a:solidFill>
                      </a:endParaRPr>
                    </a:p>
                  </a:txBody>
                  <a:tcPr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pPr algn="r"/>
                      <a:endParaRPr lang="de-DE" sz="1400" dirty="0">
                        <a:ln>
                          <a:noFill/>
                        </a:ln>
                        <a:solidFill>
                          <a:schemeClr val="tx1"/>
                        </a:solidFill>
                      </a:endParaRPr>
                    </a:p>
                  </a:txBody>
                  <a:tcPr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pPr algn="r"/>
                      <a:endParaRPr lang="de-DE" sz="1400" dirty="0">
                        <a:ln>
                          <a:noFill/>
                        </a:ln>
                        <a:solidFill>
                          <a:schemeClr val="tx1"/>
                        </a:solidFill>
                      </a:endParaRPr>
                    </a:p>
                  </a:txBody>
                  <a:tcPr anchor="ctr">
                    <a:lnL w="3175" cap="flat" cmpd="sng" algn="ctr">
                      <a:solidFill>
                        <a:schemeClr val="tx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221362420"/>
                  </a:ext>
                </a:extLst>
              </a:tr>
              <a:tr h="427500">
                <a:tc>
                  <a:txBody>
                    <a:bodyPr/>
                    <a:lstStyle/>
                    <a:p>
                      <a:r>
                        <a:rPr lang="de-DE" sz="1200" b="1" dirty="0">
                          <a:ln>
                            <a:noFill/>
                          </a:ln>
                          <a:solidFill>
                            <a:schemeClr val="tx2"/>
                          </a:solidFill>
                        </a:rPr>
                        <a:t>Beschreibung</a:t>
                      </a:r>
                    </a:p>
                  </a:txBody>
                  <a:tcPr anchor="ctr">
                    <a:lnL w="3175" cap="flat" cmpd="sng" algn="ctr">
                      <a:no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pPr algn="r"/>
                      <a:endParaRPr lang="de-DE" sz="1400" dirty="0">
                        <a:ln>
                          <a:noFill/>
                        </a:ln>
                        <a:solidFill>
                          <a:schemeClr val="tx1"/>
                        </a:solidFill>
                      </a:endParaRPr>
                    </a:p>
                  </a:txBody>
                  <a:tcPr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pPr algn="r"/>
                      <a:endParaRPr lang="de-DE" sz="1400" dirty="0">
                        <a:ln>
                          <a:noFill/>
                        </a:ln>
                        <a:solidFill>
                          <a:schemeClr val="tx1"/>
                        </a:solidFill>
                      </a:endParaRPr>
                    </a:p>
                  </a:txBody>
                  <a:tcPr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pPr algn="r"/>
                      <a:endParaRPr lang="de-DE" sz="1400" dirty="0">
                        <a:ln>
                          <a:noFill/>
                        </a:ln>
                        <a:solidFill>
                          <a:schemeClr val="tx1"/>
                        </a:solidFill>
                      </a:endParaRPr>
                    </a:p>
                  </a:txBody>
                  <a:tcPr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pPr algn="r"/>
                      <a:endParaRPr lang="de-DE" sz="1400" dirty="0">
                        <a:ln>
                          <a:noFill/>
                        </a:ln>
                        <a:solidFill>
                          <a:schemeClr val="tx1"/>
                        </a:solidFill>
                      </a:endParaRPr>
                    </a:p>
                  </a:txBody>
                  <a:tcPr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pPr algn="r"/>
                      <a:endParaRPr lang="de-DE" sz="1400" dirty="0">
                        <a:ln>
                          <a:noFill/>
                        </a:ln>
                        <a:solidFill>
                          <a:schemeClr val="tx1"/>
                        </a:solidFill>
                      </a:endParaRPr>
                    </a:p>
                  </a:txBody>
                  <a:tcPr anchor="ctr">
                    <a:lnL w="3175" cap="flat" cmpd="sng" algn="ctr">
                      <a:solidFill>
                        <a:schemeClr val="tx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74745758"/>
                  </a:ext>
                </a:extLst>
              </a:tr>
            </a:tbl>
          </a:graphicData>
        </a:graphic>
      </p:graphicFrame>
    </p:spTree>
    <p:extLst>
      <p:ext uri="{BB962C8B-B14F-4D97-AF65-F5344CB8AC3E}">
        <p14:creationId xmlns:p14="http://schemas.microsoft.com/office/powerpoint/2010/main" val="2424773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13B073B6-22E0-0253-1FA3-FA832A968827}"/>
              </a:ext>
            </a:extLst>
          </p:cNvPr>
          <p:cNvSpPr>
            <a:spLocks noGrp="1"/>
          </p:cNvSpPr>
          <p:nvPr>
            <p:ph type="sldNum" sz="quarter" idx="12"/>
          </p:nvPr>
        </p:nvSpPr>
        <p:spPr/>
        <p:txBody>
          <a:bodyPr/>
          <a:lstStyle/>
          <a:p>
            <a:fld id="{834DB83C-032D-4A21-973D-BE083915BE69}" type="slidenum">
              <a:rPr lang="de-DE" smtClean="0"/>
              <a:pPr/>
              <a:t>19</a:t>
            </a:fld>
            <a:endParaRPr lang="de-DE" dirty="0"/>
          </a:p>
        </p:txBody>
      </p:sp>
      <p:sp>
        <p:nvSpPr>
          <p:cNvPr id="7" name="Fußzeilenplatzhalter 3">
            <a:extLst>
              <a:ext uri="{FF2B5EF4-FFF2-40B4-BE49-F238E27FC236}">
                <a16:creationId xmlns:a16="http://schemas.microsoft.com/office/drawing/2014/main" id="{119808E2-66F3-EA25-07EC-B5DE246B0CC0}"/>
              </a:ext>
            </a:extLst>
          </p:cNvPr>
          <p:cNvSpPr>
            <a:spLocks noGrp="1"/>
          </p:cNvSpPr>
          <p:nvPr>
            <p:ph type="ftr" sz="quarter" idx="11"/>
          </p:nvPr>
        </p:nvSpPr>
        <p:spPr>
          <a:xfrm>
            <a:off x="612000" y="6418800"/>
            <a:ext cx="8352000" cy="249556"/>
          </a:xfrm>
        </p:spPr>
        <p:txBody>
          <a:bodyPr/>
          <a:lstStyle/>
          <a:p>
            <a:endParaRPr lang="de-DE" dirty="0"/>
          </a:p>
        </p:txBody>
      </p:sp>
      <p:sp>
        <p:nvSpPr>
          <p:cNvPr id="9" name="Titel 2">
            <a:extLst>
              <a:ext uri="{FF2B5EF4-FFF2-40B4-BE49-F238E27FC236}">
                <a16:creationId xmlns:a16="http://schemas.microsoft.com/office/drawing/2014/main" id="{91ED235F-2226-E7EF-F30D-0651691B7C70}"/>
              </a:ext>
            </a:extLst>
          </p:cNvPr>
          <p:cNvSpPr>
            <a:spLocks noGrp="1"/>
          </p:cNvSpPr>
          <p:nvPr>
            <p:ph type="title"/>
          </p:nvPr>
        </p:nvSpPr>
        <p:spPr>
          <a:xfrm>
            <a:off x="587387" y="620687"/>
            <a:ext cx="8388000" cy="540000"/>
          </a:xfrm>
        </p:spPr>
        <p:txBody>
          <a:bodyPr/>
          <a:lstStyle/>
          <a:p>
            <a:r>
              <a:rPr lang="de-DE" dirty="0"/>
              <a:t>Folienelemente zum Kopieren</a:t>
            </a:r>
          </a:p>
        </p:txBody>
      </p:sp>
      <p:sp>
        <p:nvSpPr>
          <p:cNvPr id="10" name="Textplatzhalter 10">
            <a:extLst>
              <a:ext uri="{FF2B5EF4-FFF2-40B4-BE49-F238E27FC236}">
                <a16:creationId xmlns:a16="http://schemas.microsoft.com/office/drawing/2014/main" id="{22E587D4-EF4E-F825-43FD-DCF624CCAA0E}"/>
              </a:ext>
            </a:extLst>
          </p:cNvPr>
          <p:cNvSpPr txBox="1">
            <a:spLocks/>
          </p:cNvSpPr>
          <p:nvPr/>
        </p:nvSpPr>
        <p:spPr>
          <a:xfrm>
            <a:off x="623392" y="1837500"/>
            <a:ext cx="2160000" cy="1147925"/>
          </a:xfrm>
          <a:prstGeom prst="rect">
            <a:avLst/>
          </a:prstGeom>
          <a:solidFill>
            <a:schemeClr val="bg1"/>
          </a:solidFill>
          <a:ln>
            <a:noFill/>
          </a:ln>
          <a:effectLst>
            <a:outerShdw dist="38100" dir="10800000" algn="r" rotWithShape="0">
              <a:schemeClr val="accent2"/>
            </a:outerShdw>
          </a:effectLst>
        </p:spPr>
        <p:txBody>
          <a:bodyPr wrap="square" lIns="252000" tIns="72000" rIns="72000" bIns="72000">
            <a:spAutoFit/>
          </a:bodyPr>
          <a:lstStyle>
            <a:lvl1pPr marL="270000" indent="-270000" algn="l" defTabSz="914400" rtl="0" eaLnBrk="1" latinLnBrk="0" hangingPunct="1">
              <a:lnSpc>
                <a:spcPts val="3000"/>
              </a:lnSpc>
              <a:spcBef>
                <a:spcPts val="0"/>
              </a:spcBef>
              <a:spcAft>
                <a:spcPts val="0"/>
              </a:spcAft>
              <a:buClr>
                <a:schemeClr val="accent1"/>
              </a:buClr>
              <a:buFont typeface="Wingdings 2" panose="05020102010507070707" pitchFamily="18" charset="2"/>
              <a:buChar char=""/>
              <a:defRPr sz="2000" kern="1200">
                <a:solidFill>
                  <a:schemeClr val="accent1"/>
                </a:solidFill>
                <a:latin typeface="+mn-lt"/>
                <a:ea typeface="+mn-ea"/>
                <a:cs typeface="+mn-cs"/>
              </a:defRPr>
            </a:lvl1pPr>
            <a:lvl2pPr marL="540000" indent="-268288" algn="l" defTabSz="914400" rtl="0" eaLnBrk="1" latinLnBrk="0" hangingPunct="1">
              <a:lnSpc>
                <a:spcPct val="111000"/>
              </a:lnSpc>
              <a:spcBef>
                <a:spcPts val="0"/>
              </a:spcBef>
              <a:spcAft>
                <a:spcPts val="800"/>
              </a:spcAft>
              <a:buClr>
                <a:schemeClr val="accent2"/>
              </a:buClr>
              <a:buFont typeface="Wingdings 2" panose="05020102010507070707" pitchFamily="18" charset="2"/>
              <a:buChar char="¡"/>
              <a:defRPr sz="2000" kern="1200">
                <a:solidFill>
                  <a:schemeClr val="tx1"/>
                </a:solidFill>
                <a:latin typeface="+mn-lt"/>
                <a:ea typeface="+mn-ea"/>
                <a:cs typeface="+mn-cs"/>
              </a:defRPr>
            </a:lvl2pPr>
            <a:lvl3pPr marL="810000" indent="-270000" algn="l" defTabSz="914400" rtl="0" eaLnBrk="1" latinLnBrk="0" hangingPunct="1">
              <a:lnSpc>
                <a:spcPct val="111000"/>
              </a:lnSpc>
              <a:spcBef>
                <a:spcPts val="0"/>
              </a:spcBef>
              <a:spcAft>
                <a:spcPts val="800"/>
              </a:spcAft>
              <a:buClr>
                <a:schemeClr val="accent1"/>
              </a:buClr>
              <a:buFont typeface="Wingdings 2" panose="05020102010507070707" pitchFamily="18" charset="2"/>
              <a:buChar char="¡"/>
              <a:defRPr sz="2000" kern="1200">
                <a:solidFill>
                  <a:schemeClr val="tx1"/>
                </a:solidFill>
                <a:latin typeface="+mn-lt"/>
                <a:ea typeface="+mn-ea"/>
                <a:cs typeface="+mn-cs"/>
              </a:defRPr>
            </a:lvl3pPr>
            <a:lvl4pPr marL="1080000" indent="-270000" algn="l" defTabSz="914400" rtl="0" eaLnBrk="1" latinLnBrk="0" hangingPunct="1">
              <a:lnSpc>
                <a:spcPct val="111000"/>
              </a:lnSpc>
              <a:spcBef>
                <a:spcPts val="0"/>
              </a:spcBef>
              <a:spcAft>
                <a:spcPts val="800"/>
              </a:spcAft>
              <a:buClr>
                <a:schemeClr val="accent2"/>
              </a:buClr>
              <a:buFont typeface="Wingdings 2" panose="05020102010507070707" pitchFamily="18" charset="2"/>
              <a:buChar char="¡"/>
              <a:defRPr sz="2000" kern="1200">
                <a:solidFill>
                  <a:schemeClr val="tx1"/>
                </a:solidFill>
                <a:latin typeface="+mn-lt"/>
                <a:ea typeface="+mn-ea"/>
                <a:cs typeface="+mn-cs"/>
              </a:defRPr>
            </a:lvl4pPr>
            <a:lvl5pPr marL="1828800" indent="0" algn="l" defTabSz="914400" rtl="0" eaLnBrk="1" latinLnBrk="0" hangingPunct="1">
              <a:lnSpc>
                <a:spcPts val="3400"/>
              </a:lnSpc>
              <a:spcBef>
                <a:spcPts val="500"/>
              </a:spcBef>
              <a:buFontTx/>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Aft>
                <a:spcPts val="800"/>
              </a:spcAft>
              <a:buNone/>
            </a:pPr>
            <a:r>
              <a:rPr lang="de-DE" dirty="0"/>
              <a:t>Eine Box mit Rand, um etwas zu highlighten</a:t>
            </a:r>
          </a:p>
        </p:txBody>
      </p:sp>
      <p:sp>
        <p:nvSpPr>
          <p:cNvPr id="11" name="Freihandform: Form 10">
            <a:extLst>
              <a:ext uri="{FF2B5EF4-FFF2-40B4-BE49-F238E27FC236}">
                <a16:creationId xmlns:a16="http://schemas.microsoft.com/office/drawing/2014/main" id="{422A4A56-3841-0FA5-5BD7-4F2E39CD6206}"/>
              </a:ext>
            </a:extLst>
          </p:cNvPr>
          <p:cNvSpPr/>
          <p:nvPr/>
        </p:nvSpPr>
        <p:spPr>
          <a:xfrm flipH="1">
            <a:off x="10633032" y="9467"/>
            <a:ext cx="1558968" cy="4175242"/>
          </a:xfrm>
          <a:custGeom>
            <a:avLst/>
            <a:gdLst>
              <a:gd name="connsiteX0" fmla="*/ 2952750 w 2971800"/>
              <a:gd name="connsiteY0" fmla="*/ 0 h 3695700"/>
              <a:gd name="connsiteX1" fmla="*/ 2971800 w 2971800"/>
              <a:gd name="connsiteY1" fmla="*/ 203200 h 3695700"/>
              <a:gd name="connsiteX2" fmla="*/ 2952750 w 2971800"/>
              <a:gd name="connsiteY2" fmla="*/ 3346450 h 3695700"/>
              <a:gd name="connsiteX3" fmla="*/ 0 w 2971800"/>
              <a:gd name="connsiteY3" fmla="*/ 3695700 h 3695700"/>
              <a:gd name="connsiteX4" fmla="*/ 6350 w 2971800"/>
              <a:gd name="connsiteY4" fmla="*/ 3695700 h 3695700"/>
              <a:gd name="connsiteX0" fmla="*/ 2969419 w 2971800"/>
              <a:gd name="connsiteY0" fmla="*/ 0 h 3693319"/>
              <a:gd name="connsiteX1" fmla="*/ 2971800 w 2971800"/>
              <a:gd name="connsiteY1" fmla="*/ 200819 h 3693319"/>
              <a:gd name="connsiteX2" fmla="*/ 2952750 w 2971800"/>
              <a:gd name="connsiteY2" fmla="*/ 3344069 h 3693319"/>
              <a:gd name="connsiteX3" fmla="*/ 0 w 2971800"/>
              <a:gd name="connsiteY3" fmla="*/ 3693319 h 3693319"/>
              <a:gd name="connsiteX4" fmla="*/ 6350 w 2971800"/>
              <a:gd name="connsiteY4" fmla="*/ 3693319 h 3693319"/>
              <a:gd name="connsiteX0" fmla="*/ 2969419 w 2971800"/>
              <a:gd name="connsiteY0" fmla="*/ 0 h 3693319"/>
              <a:gd name="connsiteX1" fmla="*/ 2971800 w 2971800"/>
              <a:gd name="connsiteY1" fmla="*/ 200819 h 3693319"/>
              <a:gd name="connsiteX2" fmla="*/ 2952750 w 2971800"/>
              <a:gd name="connsiteY2" fmla="*/ 3344069 h 3693319"/>
              <a:gd name="connsiteX3" fmla="*/ 0 w 2971800"/>
              <a:gd name="connsiteY3" fmla="*/ 3693319 h 3693319"/>
              <a:gd name="connsiteX4" fmla="*/ 6350 w 2971800"/>
              <a:gd name="connsiteY4" fmla="*/ 3693319 h 3693319"/>
              <a:gd name="connsiteX0" fmla="*/ 2969419 w 2971800"/>
              <a:gd name="connsiteY0" fmla="*/ 0 h 3693319"/>
              <a:gd name="connsiteX1" fmla="*/ 2971800 w 2971800"/>
              <a:gd name="connsiteY1" fmla="*/ 200819 h 3693319"/>
              <a:gd name="connsiteX2" fmla="*/ 2952750 w 2971800"/>
              <a:gd name="connsiteY2" fmla="*/ 3344069 h 3693319"/>
              <a:gd name="connsiteX3" fmla="*/ 0 w 2971800"/>
              <a:gd name="connsiteY3" fmla="*/ 3693319 h 3693319"/>
              <a:gd name="connsiteX4" fmla="*/ 6350 w 2971800"/>
              <a:gd name="connsiteY4" fmla="*/ 3693319 h 3693319"/>
              <a:gd name="connsiteX0" fmla="*/ 2969419 w 3176316"/>
              <a:gd name="connsiteY0" fmla="*/ 0 h 3693319"/>
              <a:gd name="connsiteX1" fmla="*/ 2952750 w 3176316"/>
              <a:gd name="connsiteY1" fmla="*/ 3344069 h 3693319"/>
              <a:gd name="connsiteX2" fmla="*/ 0 w 3176316"/>
              <a:gd name="connsiteY2" fmla="*/ 3693319 h 3693319"/>
              <a:gd name="connsiteX3" fmla="*/ 6350 w 3176316"/>
              <a:gd name="connsiteY3" fmla="*/ 3693319 h 3693319"/>
              <a:gd name="connsiteX0" fmla="*/ 2969419 w 2969419"/>
              <a:gd name="connsiteY0" fmla="*/ 0 h 3693319"/>
              <a:gd name="connsiteX1" fmla="*/ 2952750 w 2969419"/>
              <a:gd name="connsiteY1" fmla="*/ 3344069 h 3693319"/>
              <a:gd name="connsiteX2" fmla="*/ 0 w 2969419"/>
              <a:gd name="connsiteY2" fmla="*/ 3693319 h 3693319"/>
              <a:gd name="connsiteX3" fmla="*/ 6350 w 2969419"/>
              <a:gd name="connsiteY3" fmla="*/ 3693319 h 3693319"/>
              <a:gd name="connsiteX0" fmla="*/ 2969419 w 2971004"/>
              <a:gd name="connsiteY0" fmla="*/ 0 h 3693319"/>
              <a:gd name="connsiteX1" fmla="*/ 2967122 w 2971004"/>
              <a:gd name="connsiteY1" fmla="*/ 3346463 h 3693319"/>
              <a:gd name="connsiteX2" fmla="*/ 0 w 2971004"/>
              <a:gd name="connsiteY2" fmla="*/ 3693319 h 3693319"/>
              <a:gd name="connsiteX3" fmla="*/ 6350 w 2971004"/>
              <a:gd name="connsiteY3" fmla="*/ 3693319 h 3693319"/>
              <a:gd name="connsiteX0" fmla="*/ 2969419 w 2971004"/>
              <a:gd name="connsiteY0" fmla="*/ 0 h 3693319"/>
              <a:gd name="connsiteX1" fmla="*/ 2967122 w 2971004"/>
              <a:gd name="connsiteY1" fmla="*/ 3346463 h 3693319"/>
              <a:gd name="connsiteX2" fmla="*/ 0 w 2971004"/>
              <a:gd name="connsiteY2" fmla="*/ 3693319 h 3693319"/>
              <a:gd name="connsiteX3" fmla="*/ 1108189 w 2971004"/>
              <a:gd name="connsiteY3" fmla="*/ 3284884 h 3693319"/>
              <a:gd name="connsiteX0" fmla="*/ 2969419 w 2971004"/>
              <a:gd name="connsiteY0" fmla="*/ 0 h 3693319"/>
              <a:gd name="connsiteX1" fmla="*/ 2967122 w 2971004"/>
              <a:gd name="connsiteY1" fmla="*/ 3346463 h 3693319"/>
              <a:gd name="connsiteX2" fmla="*/ 0 w 2971004"/>
              <a:gd name="connsiteY2" fmla="*/ 3693319 h 3693319"/>
              <a:gd name="connsiteX0" fmla="*/ 1575353 w 1576938"/>
              <a:gd name="connsiteY0" fmla="*/ 0 h 3346463"/>
              <a:gd name="connsiteX1" fmla="*/ 1573056 w 1576938"/>
              <a:gd name="connsiteY1" fmla="*/ 3346463 h 3346463"/>
              <a:gd name="connsiteX2" fmla="*/ 0 w 1576938"/>
              <a:gd name="connsiteY2" fmla="*/ 3219992 h 3346463"/>
              <a:gd name="connsiteX0" fmla="*/ 1563376 w 1575269"/>
              <a:gd name="connsiteY0" fmla="*/ 0 h 3346463"/>
              <a:gd name="connsiteX1" fmla="*/ 1573056 w 1575269"/>
              <a:gd name="connsiteY1" fmla="*/ 3346463 h 3346463"/>
              <a:gd name="connsiteX2" fmla="*/ 0 w 1575269"/>
              <a:gd name="connsiteY2" fmla="*/ 3219992 h 3346463"/>
              <a:gd name="connsiteX0" fmla="*/ 1568167 w 1575725"/>
              <a:gd name="connsiteY0" fmla="*/ 0 h 3346463"/>
              <a:gd name="connsiteX1" fmla="*/ 1573056 w 1575725"/>
              <a:gd name="connsiteY1" fmla="*/ 3346463 h 3346463"/>
              <a:gd name="connsiteX2" fmla="*/ 0 w 1575725"/>
              <a:gd name="connsiteY2" fmla="*/ 3219992 h 3346463"/>
              <a:gd name="connsiteX0" fmla="*/ 1568167 w 1568167"/>
              <a:gd name="connsiteY0" fmla="*/ 0 h 3346463"/>
              <a:gd name="connsiteX1" fmla="*/ 1558684 w 1568167"/>
              <a:gd name="connsiteY1" fmla="*/ 3346463 h 3346463"/>
              <a:gd name="connsiteX2" fmla="*/ 0 w 1568167"/>
              <a:gd name="connsiteY2" fmla="*/ 3219992 h 3346463"/>
              <a:gd name="connsiteX0" fmla="*/ 1568167 w 1568167"/>
              <a:gd name="connsiteY0" fmla="*/ 0 h 3346463"/>
              <a:gd name="connsiteX1" fmla="*/ 1561079 w 1568167"/>
              <a:gd name="connsiteY1" fmla="*/ 3346463 h 3346463"/>
              <a:gd name="connsiteX2" fmla="*/ 0 w 1568167"/>
              <a:gd name="connsiteY2" fmla="*/ 3219992 h 3346463"/>
            </a:gdLst>
            <a:ahLst/>
            <a:cxnLst>
              <a:cxn ang="0">
                <a:pos x="connsiteX0" y="connsiteY0"/>
              </a:cxn>
              <a:cxn ang="0">
                <a:pos x="connsiteX1" y="connsiteY1"/>
              </a:cxn>
              <a:cxn ang="0">
                <a:pos x="connsiteX2" y="connsiteY2"/>
              </a:cxn>
            </a:cxnLst>
            <a:rect l="l" t="t" r="r" b="b"/>
            <a:pathLst>
              <a:path w="1568167" h="3346463">
                <a:moveTo>
                  <a:pt x="1568167" y="0"/>
                </a:moveTo>
                <a:cubicBezTo>
                  <a:pt x="1564694" y="696681"/>
                  <a:pt x="1570207" y="1787935"/>
                  <a:pt x="1561079" y="3346463"/>
                </a:cubicBezTo>
                <a:lnTo>
                  <a:pt x="0" y="3219992"/>
                </a:ln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platzhalter 10">
            <a:extLst>
              <a:ext uri="{FF2B5EF4-FFF2-40B4-BE49-F238E27FC236}">
                <a16:creationId xmlns:a16="http://schemas.microsoft.com/office/drawing/2014/main" id="{C91FCCC6-FA7E-53F2-F07A-2D72D562F1E1}"/>
              </a:ext>
            </a:extLst>
          </p:cNvPr>
          <p:cNvSpPr txBox="1">
            <a:spLocks/>
          </p:cNvSpPr>
          <p:nvPr/>
        </p:nvSpPr>
        <p:spPr>
          <a:xfrm>
            <a:off x="3934106" y="1837500"/>
            <a:ext cx="2160000" cy="1147925"/>
          </a:xfrm>
          <a:prstGeom prst="rect">
            <a:avLst/>
          </a:prstGeom>
          <a:solidFill>
            <a:schemeClr val="bg1"/>
          </a:solidFill>
          <a:ln>
            <a:noFill/>
          </a:ln>
          <a:effectLst>
            <a:outerShdw dist="38100" dir="10800000" algn="r" rotWithShape="0">
              <a:schemeClr val="accent4"/>
            </a:outerShdw>
          </a:effectLst>
        </p:spPr>
        <p:txBody>
          <a:bodyPr wrap="square" lIns="252000" tIns="72000" rIns="72000" bIns="72000">
            <a:spAutoFit/>
          </a:bodyPr>
          <a:lstStyle>
            <a:lvl1pPr marL="270000" indent="-270000" algn="l" defTabSz="914400" rtl="0" eaLnBrk="1" latinLnBrk="0" hangingPunct="1">
              <a:lnSpc>
                <a:spcPts val="3000"/>
              </a:lnSpc>
              <a:spcBef>
                <a:spcPts val="0"/>
              </a:spcBef>
              <a:spcAft>
                <a:spcPts val="0"/>
              </a:spcAft>
              <a:buClr>
                <a:schemeClr val="accent1"/>
              </a:buClr>
              <a:buFont typeface="Wingdings 2" panose="05020102010507070707" pitchFamily="18" charset="2"/>
              <a:buChar char=""/>
              <a:defRPr sz="2000" kern="1200">
                <a:solidFill>
                  <a:schemeClr val="accent1"/>
                </a:solidFill>
                <a:latin typeface="+mn-lt"/>
                <a:ea typeface="+mn-ea"/>
                <a:cs typeface="+mn-cs"/>
              </a:defRPr>
            </a:lvl1pPr>
            <a:lvl2pPr marL="540000" indent="-268288" algn="l" defTabSz="914400" rtl="0" eaLnBrk="1" latinLnBrk="0" hangingPunct="1">
              <a:lnSpc>
                <a:spcPct val="111000"/>
              </a:lnSpc>
              <a:spcBef>
                <a:spcPts val="0"/>
              </a:spcBef>
              <a:spcAft>
                <a:spcPts val="800"/>
              </a:spcAft>
              <a:buClr>
                <a:schemeClr val="accent2"/>
              </a:buClr>
              <a:buFont typeface="Wingdings 2" panose="05020102010507070707" pitchFamily="18" charset="2"/>
              <a:buChar char="¡"/>
              <a:defRPr sz="2000" kern="1200">
                <a:solidFill>
                  <a:schemeClr val="tx1"/>
                </a:solidFill>
                <a:latin typeface="+mn-lt"/>
                <a:ea typeface="+mn-ea"/>
                <a:cs typeface="+mn-cs"/>
              </a:defRPr>
            </a:lvl2pPr>
            <a:lvl3pPr marL="810000" indent="-270000" algn="l" defTabSz="914400" rtl="0" eaLnBrk="1" latinLnBrk="0" hangingPunct="1">
              <a:lnSpc>
                <a:spcPct val="111000"/>
              </a:lnSpc>
              <a:spcBef>
                <a:spcPts val="0"/>
              </a:spcBef>
              <a:spcAft>
                <a:spcPts val="800"/>
              </a:spcAft>
              <a:buClr>
                <a:schemeClr val="accent1"/>
              </a:buClr>
              <a:buFont typeface="Wingdings 2" panose="05020102010507070707" pitchFamily="18" charset="2"/>
              <a:buChar char="¡"/>
              <a:defRPr sz="2000" kern="1200">
                <a:solidFill>
                  <a:schemeClr val="tx1"/>
                </a:solidFill>
                <a:latin typeface="+mn-lt"/>
                <a:ea typeface="+mn-ea"/>
                <a:cs typeface="+mn-cs"/>
              </a:defRPr>
            </a:lvl3pPr>
            <a:lvl4pPr marL="1080000" indent="-270000" algn="l" defTabSz="914400" rtl="0" eaLnBrk="1" latinLnBrk="0" hangingPunct="1">
              <a:lnSpc>
                <a:spcPct val="111000"/>
              </a:lnSpc>
              <a:spcBef>
                <a:spcPts val="0"/>
              </a:spcBef>
              <a:spcAft>
                <a:spcPts val="800"/>
              </a:spcAft>
              <a:buClr>
                <a:schemeClr val="accent2"/>
              </a:buClr>
              <a:buFont typeface="Wingdings 2" panose="05020102010507070707" pitchFamily="18" charset="2"/>
              <a:buChar char="¡"/>
              <a:defRPr sz="2000" kern="1200">
                <a:solidFill>
                  <a:schemeClr val="tx1"/>
                </a:solidFill>
                <a:latin typeface="+mn-lt"/>
                <a:ea typeface="+mn-ea"/>
                <a:cs typeface="+mn-cs"/>
              </a:defRPr>
            </a:lvl4pPr>
            <a:lvl5pPr marL="1828800" indent="0" algn="l" defTabSz="914400" rtl="0" eaLnBrk="1" latinLnBrk="0" hangingPunct="1">
              <a:lnSpc>
                <a:spcPts val="3400"/>
              </a:lnSpc>
              <a:spcBef>
                <a:spcPts val="500"/>
              </a:spcBef>
              <a:buFontTx/>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Aft>
                <a:spcPts val="800"/>
              </a:spcAft>
              <a:buNone/>
            </a:pPr>
            <a:r>
              <a:rPr lang="de-DE" dirty="0">
                <a:solidFill>
                  <a:schemeClr val="accent3"/>
                </a:solidFill>
              </a:rPr>
              <a:t>Eine Box mit Rand, um etwas zu highlighten</a:t>
            </a:r>
          </a:p>
        </p:txBody>
      </p:sp>
      <p:sp>
        <p:nvSpPr>
          <p:cNvPr id="13" name="Textplatzhalter 10">
            <a:extLst>
              <a:ext uri="{FF2B5EF4-FFF2-40B4-BE49-F238E27FC236}">
                <a16:creationId xmlns:a16="http://schemas.microsoft.com/office/drawing/2014/main" id="{E87E9147-554D-2878-351C-2DC74E09FEF8}"/>
              </a:ext>
            </a:extLst>
          </p:cNvPr>
          <p:cNvSpPr txBox="1">
            <a:spLocks/>
          </p:cNvSpPr>
          <p:nvPr/>
        </p:nvSpPr>
        <p:spPr>
          <a:xfrm>
            <a:off x="630956" y="3243100"/>
            <a:ext cx="2160000" cy="1147925"/>
          </a:xfrm>
          <a:prstGeom prst="rect">
            <a:avLst/>
          </a:prstGeom>
          <a:solidFill>
            <a:schemeClr val="bg1"/>
          </a:solidFill>
          <a:ln>
            <a:noFill/>
          </a:ln>
          <a:effectLst>
            <a:outerShdw dist="38100" dir="10800000" algn="r" rotWithShape="0">
              <a:schemeClr val="accent1"/>
            </a:outerShdw>
          </a:effectLst>
        </p:spPr>
        <p:txBody>
          <a:bodyPr wrap="square" lIns="252000" tIns="72000" rIns="72000" bIns="72000">
            <a:spAutoFit/>
          </a:bodyPr>
          <a:lstStyle>
            <a:lvl1pPr marL="270000" indent="-270000" algn="l" defTabSz="914400" rtl="0" eaLnBrk="1" latinLnBrk="0" hangingPunct="1">
              <a:lnSpc>
                <a:spcPts val="3000"/>
              </a:lnSpc>
              <a:spcBef>
                <a:spcPts val="0"/>
              </a:spcBef>
              <a:spcAft>
                <a:spcPts val="0"/>
              </a:spcAft>
              <a:buClr>
                <a:schemeClr val="accent1"/>
              </a:buClr>
              <a:buFont typeface="Wingdings 2" panose="05020102010507070707" pitchFamily="18" charset="2"/>
              <a:buChar char=""/>
              <a:defRPr sz="2000" kern="1200">
                <a:solidFill>
                  <a:schemeClr val="accent1"/>
                </a:solidFill>
                <a:latin typeface="+mn-lt"/>
                <a:ea typeface="+mn-ea"/>
                <a:cs typeface="+mn-cs"/>
              </a:defRPr>
            </a:lvl1pPr>
            <a:lvl2pPr marL="540000" indent="-268288" algn="l" defTabSz="914400" rtl="0" eaLnBrk="1" latinLnBrk="0" hangingPunct="1">
              <a:lnSpc>
                <a:spcPct val="111000"/>
              </a:lnSpc>
              <a:spcBef>
                <a:spcPts val="0"/>
              </a:spcBef>
              <a:spcAft>
                <a:spcPts val="800"/>
              </a:spcAft>
              <a:buClr>
                <a:schemeClr val="accent2"/>
              </a:buClr>
              <a:buFont typeface="Wingdings 2" panose="05020102010507070707" pitchFamily="18" charset="2"/>
              <a:buChar char="¡"/>
              <a:defRPr sz="2000" kern="1200">
                <a:solidFill>
                  <a:schemeClr val="tx1"/>
                </a:solidFill>
                <a:latin typeface="+mn-lt"/>
                <a:ea typeface="+mn-ea"/>
                <a:cs typeface="+mn-cs"/>
              </a:defRPr>
            </a:lvl2pPr>
            <a:lvl3pPr marL="810000" indent="-270000" algn="l" defTabSz="914400" rtl="0" eaLnBrk="1" latinLnBrk="0" hangingPunct="1">
              <a:lnSpc>
                <a:spcPct val="111000"/>
              </a:lnSpc>
              <a:spcBef>
                <a:spcPts val="0"/>
              </a:spcBef>
              <a:spcAft>
                <a:spcPts val="800"/>
              </a:spcAft>
              <a:buClr>
                <a:schemeClr val="accent1"/>
              </a:buClr>
              <a:buFont typeface="Wingdings 2" panose="05020102010507070707" pitchFamily="18" charset="2"/>
              <a:buChar char="¡"/>
              <a:defRPr sz="2000" kern="1200">
                <a:solidFill>
                  <a:schemeClr val="tx1"/>
                </a:solidFill>
                <a:latin typeface="+mn-lt"/>
                <a:ea typeface="+mn-ea"/>
                <a:cs typeface="+mn-cs"/>
              </a:defRPr>
            </a:lvl3pPr>
            <a:lvl4pPr marL="1080000" indent="-270000" algn="l" defTabSz="914400" rtl="0" eaLnBrk="1" latinLnBrk="0" hangingPunct="1">
              <a:lnSpc>
                <a:spcPct val="111000"/>
              </a:lnSpc>
              <a:spcBef>
                <a:spcPts val="0"/>
              </a:spcBef>
              <a:spcAft>
                <a:spcPts val="800"/>
              </a:spcAft>
              <a:buClr>
                <a:schemeClr val="accent2"/>
              </a:buClr>
              <a:buFont typeface="Wingdings 2" panose="05020102010507070707" pitchFamily="18" charset="2"/>
              <a:buChar char="¡"/>
              <a:defRPr sz="2000" kern="1200">
                <a:solidFill>
                  <a:schemeClr val="tx1"/>
                </a:solidFill>
                <a:latin typeface="+mn-lt"/>
                <a:ea typeface="+mn-ea"/>
                <a:cs typeface="+mn-cs"/>
              </a:defRPr>
            </a:lvl4pPr>
            <a:lvl5pPr marL="1828800" indent="0" algn="l" defTabSz="914400" rtl="0" eaLnBrk="1" latinLnBrk="0" hangingPunct="1">
              <a:lnSpc>
                <a:spcPts val="3400"/>
              </a:lnSpc>
              <a:spcBef>
                <a:spcPts val="500"/>
              </a:spcBef>
              <a:buFontTx/>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Aft>
                <a:spcPts val="800"/>
              </a:spcAft>
              <a:buNone/>
            </a:pPr>
            <a:r>
              <a:rPr lang="de-DE" dirty="0">
                <a:solidFill>
                  <a:schemeClr val="accent2"/>
                </a:solidFill>
              </a:rPr>
              <a:t>Eine Box mit Rand, um etwas zu highlighten</a:t>
            </a:r>
          </a:p>
        </p:txBody>
      </p:sp>
      <p:sp>
        <p:nvSpPr>
          <p:cNvPr id="14" name="Textplatzhalter 10">
            <a:extLst>
              <a:ext uri="{FF2B5EF4-FFF2-40B4-BE49-F238E27FC236}">
                <a16:creationId xmlns:a16="http://schemas.microsoft.com/office/drawing/2014/main" id="{A24DDD65-2BBA-E14E-45F0-4C55206A5290}"/>
              </a:ext>
            </a:extLst>
          </p:cNvPr>
          <p:cNvSpPr txBox="1">
            <a:spLocks/>
          </p:cNvSpPr>
          <p:nvPr/>
        </p:nvSpPr>
        <p:spPr>
          <a:xfrm>
            <a:off x="3934106" y="3243100"/>
            <a:ext cx="2160000" cy="1147925"/>
          </a:xfrm>
          <a:prstGeom prst="rect">
            <a:avLst/>
          </a:prstGeom>
          <a:solidFill>
            <a:schemeClr val="bg1"/>
          </a:solidFill>
          <a:ln>
            <a:noFill/>
          </a:ln>
          <a:effectLst>
            <a:outerShdw dist="38100" dir="10800000" algn="r" rotWithShape="0">
              <a:schemeClr val="accent3"/>
            </a:outerShdw>
          </a:effectLst>
        </p:spPr>
        <p:txBody>
          <a:bodyPr wrap="square" lIns="252000" tIns="72000" rIns="72000" bIns="72000">
            <a:spAutoFit/>
          </a:bodyPr>
          <a:lstStyle>
            <a:lvl1pPr marL="270000" indent="-270000" algn="l" defTabSz="914400" rtl="0" eaLnBrk="1" latinLnBrk="0" hangingPunct="1">
              <a:lnSpc>
                <a:spcPts val="3000"/>
              </a:lnSpc>
              <a:spcBef>
                <a:spcPts val="0"/>
              </a:spcBef>
              <a:spcAft>
                <a:spcPts val="0"/>
              </a:spcAft>
              <a:buClr>
                <a:schemeClr val="accent1"/>
              </a:buClr>
              <a:buFont typeface="Wingdings 2" panose="05020102010507070707" pitchFamily="18" charset="2"/>
              <a:buChar char=""/>
              <a:defRPr sz="2000" kern="1200">
                <a:solidFill>
                  <a:schemeClr val="accent1"/>
                </a:solidFill>
                <a:latin typeface="+mn-lt"/>
                <a:ea typeface="+mn-ea"/>
                <a:cs typeface="+mn-cs"/>
              </a:defRPr>
            </a:lvl1pPr>
            <a:lvl2pPr marL="540000" indent="-268288" algn="l" defTabSz="914400" rtl="0" eaLnBrk="1" latinLnBrk="0" hangingPunct="1">
              <a:lnSpc>
                <a:spcPct val="111000"/>
              </a:lnSpc>
              <a:spcBef>
                <a:spcPts val="0"/>
              </a:spcBef>
              <a:spcAft>
                <a:spcPts val="800"/>
              </a:spcAft>
              <a:buClr>
                <a:schemeClr val="accent2"/>
              </a:buClr>
              <a:buFont typeface="Wingdings 2" panose="05020102010507070707" pitchFamily="18" charset="2"/>
              <a:buChar char="¡"/>
              <a:defRPr sz="2000" kern="1200">
                <a:solidFill>
                  <a:schemeClr val="tx1"/>
                </a:solidFill>
                <a:latin typeface="+mn-lt"/>
                <a:ea typeface="+mn-ea"/>
                <a:cs typeface="+mn-cs"/>
              </a:defRPr>
            </a:lvl2pPr>
            <a:lvl3pPr marL="810000" indent="-270000" algn="l" defTabSz="914400" rtl="0" eaLnBrk="1" latinLnBrk="0" hangingPunct="1">
              <a:lnSpc>
                <a:spcPct val="111000"/>
              </a:lnSpc>
              <a:spcBef>
                <a:spcPts val="0"/>
              </a:spcBef>
              <a:spcAft>
                <a:spcPts val="800"/>
              </a:spcAft>
              <a:buClr>
                <a:schemeClr val="accent1"/>
              </a:buClr>
              <a:buFont typeface="Wingdings 2" panose="05020102010507070707" pitchFamily="18" charset="2"/>
              <a:buChar char="¡"/>
              <a:defRPr sz="2000" kern="1200">
                <a:solidFill>
                  <a:schemeClr val="tx1"/>
                </a:solidFill>
                <a:latin typeface="+mn-lt"/>
                <a:ea typeface="+mn-ea"/>
                <a:cs typeface="+mn-cs"/>
              </a:defRPr>
            </a:lvl3pPr>
            <a:lvl4pPr marL="1080000" indent="-270000" algn="l" defTabSz="914400" rtl="0" eaLnBrk="1" latinLnBrk="0" hangingPunct="1">
              <a:lnSpc>
                <a:spcPct val="111000"/>
              </a:lnSpc>
              <a:spcBef>
                <a:spcPts val="0"/>
              </a:spcBef>
              <a:spcAft>
                <a:spcPts val="800"/>
              </a:spcAft>
              <a:buClr>
                <a:schemeClr val="accent2"/>
              </a:buClr>
              <a:buFont typeface="Wingdings 2" panose="05020102010507070707" pitchFamily="18" charset="2"/>
              <a:buChar char="¡"/>
              <a:defRPr sz="2000" kern="1200">
                <a:solidFill>
                  <a:schemeClr val="tx1"/>
                </a:solidFill>
                <a:latin typeface="+mn-lt"/>
                <a:ea typeface="+mn-ea"/>
                <a:cs typeface="+mn-cs"/>
              </a:defRPr>
            </a:lvl4pPr>
            <a:lvl5pPr marL="1828800" indent="0" algn="l" defTabSz="914400" rtl="0" eaLnBrk="1" latinLnBrk="0" hangingPunct="1">
              <a:lnSpc>
                <a:spcPts val="3400"/>
              </a:lnSpc>
              <a:spcBef>
                <a:spcPts val="500"/>
              </a:spcBef>
              <a:buFontTx/>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Aft>
                <a:spcPts val="800"/>
              </a:spcAft>
              <a:buNone/>
            </a:pPr>
            <a:r>
              <a:rPr lang="de-DE" dirty="0">
                <a:solidFill>
                  <a:schemeClr val="accent4"/>
                </a:solidFill>
              </a:rPr>
              <a:t>Eine Box mit Rand, um etwas zu highlighten</a:t>
            </a:r>
          </a:p>
        </p:txBody>
      </p:sp>
      <p:sp>
        <p:nvSpPr>
          <p:cNvPr id="15" name="Ellipse 9">
            <a:extLst>
              <a:ext uri="{FF2B5EF4-FFF2-40B4-BE49-F238E27FC236}">
                <a16:creationId xmlns:a16="http://schemas.microsoft.com/office/drawing/2014/main" id="{3C6A4947-4DC0-3486-2CDA-926317E91600}"/>
              </a:ext>
            </a:extLst>
          </p:cNvPr>
          <p:cNvSpPr/>
          <p:nvPr/>
        </p:nvSpPr>
        <p:spPr>
          <a:xfrm rot="536414">
            <a:off x="8607772" y="3104614"/>
            <a:ext cx="1701209" cy="170120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de-DE" sz="2400" b="0" dirty="0">
                <a:solidFill>
                  <a:schemeClr val="tx1"/>
                </a:solidFill>
              </a:rPr>
              <a:t>Störer stört bei Bedarf</a:t>
            </a:r>
          </a:p>
        </p:txBody>
      </p:sp>
      <p:sp>
        <p:nvSpPr>
          <p:cNvPr id="16" name="Textfeld 15">
            <a:extLst>
              <a:ext uri="{FF2B5EF4-FFF2-40B4-BE49-F238E27FC236}">
                <a16:creationId xmlns:a16="http://schemas.microsoft.com/office/drawing/2014/main" id="{BBE0B91E-676C-9642-E0CF-78427F781A0D}"/>
              </a:ext>
            </a:extLst>
          </p:cNvPr>
          <p:cNvSpPr txBox="1"/>
          <p:nvPr/>
        </p:nvSpPr>
        <p:spPr>
          <a:xfrm>
            <a:off x="8543168" y="256566"/>
            <a:ext cx="1872208" cy="512961"/>
          </a:xfrm>
          <a:prstGeom prst="rect">
            <a:avLst/>
          </a:prstGeom>
          <a:noFill/>
        </p:spPr>
        <p:txBody>
          <a:bodyPr wrap="square" lIns="0" tIns="0" rIns="0" bIns="0" rtlCol="0">
            <a:noAutofit/>
          </a:bodyPr>
          <a:lstStyle/>
          <a:p>
            <a:pPr algn="r">
              <a:lnSpc>
                <a:spcPct val="110000"/>
              </a:lnSpc>
              <a:spcAft>
                <a:spcPts val="800"/>
              </a:spcAft>
            </a:pPr>
            <a:r>
              <a:rPr lang="de-DE" sz="1600" dirty="0"/>
              <a:t>Seitenrahmen als Schmuckelement</a:t>
            </a:r>
          </a:p>
        </p:txBody>
      </p:sp>
      <p:pic>
        <p:nvPicPr>
          <p:cNvPr id="18" name="Grafik 17">
            <a:extLst>
              <a:ext uri="{FF2B5EF4-FFF2-40B4-BE49-F238E27FC236}">
                <a16:creationId xmlns:a16="http://schemas.microsoft.com/office/drawing/2014/main" id="{95D2A523-1821-C4CB-0DF9-C70E5B72AB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609" y="4863687"/>
            <a:ext cx="973598" cy="974766"/>
          </a:xfrm>
          <a:prstGeom prst="rect">
            <a:avLst/>
          </a:prstGeom>
        </p:spPr>
      </p:pic>
      <p:pic>
        <p:nvPicPr>
          <p:cNvPr id="19" name="Grafik 18">
            <a:extLst>
              <a:ext uri="{FF2B5EF4-FFF2-40B4-BE49-F238E27FC236}">
                <a16:creationId xmlns:a16="http://schemas.microsoft.com/office/drawing/2014/main" id="{4BAD4928-78A4-CE2D-BA12-236600C117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1074" y="4901644"/>
            <a:ext cx="973598" cy="974766"/>
          </a:xfrm>
          <a:prstGeom prst="rect">
            <a:avLst/>
          </a:prstGeom>
        </p:spPr>
      </p:pic>
      <p:pic>
        <p:nvPicPr>
          <p:cNvPr id="20" name="Grafik 19">
            <a:extLst>
              <a:ext uri="{FF2B5EF4-FFF2-40B4-BE49-F238E27FC236}">
                <a16:creationId xmlns:a16="http://schemas.microsoft.com/office/drawing/2014/main" id="{009ED0D9-6BAF-5983-FEE0-1151FFC8C4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3861" y="4901644"/>
            <a:ext cx="973598" cy="974766"/>
          </a:xfrm>
          <a:prstGeom prst="rect">
            <a:avLst/>
          </a:prstGeom>
        </p:spPr>
      </p:pic>
      <p:sp>
        <p:nvSpPr>
          <p:cNvPr id="21" name="Rechteck 20">
            <a:extLst>
              <a:ext uri="{FF2B5EF4-FFF2-40B4-BE49-F238E27FC236}">
                <a16:creationId xmlns:a16="http://schemas.microsoft.com/office/drawing/2014/main" id="{80CC4913-0273-A20E-BFAC-C2D1A545ADB1}"/>
              </a:ext>
            </a:extLst>
          </p:cNvPr>
          <p:cNvSpPr/>
          <p:nvPr/>
        </p:nvSpPr>
        <p:spPr>
          <a:xfrm>
            <a:off x="4656298" y="4769906"/>
            <a:ext cx="684076" cy="684076"/>
          </a:xfrm>
          <a:prstGeom prst="rect">
            <a:avLst/>
          </a:prstGeom>
          <a:solidFill>
            <a:srgbClr val="1964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600" dirty="0" err="1"/>
          </a:p>
        </p:txBody>
      </p:sp>
      <p:pic>
        <p:nvPicPr>
          <p:cNvPr id="22" name="Grafik 21" descr="Ein Bild, das Schere enthält.&#10;&#10;Automatisch generierte Beschreibung">
            <a:extLst>
              <a:ext uri="{FF2B5EF4-FFF2-40B4-BE49-F238E27FC236}">
                <a16:creationId xmlns:a16="http://schemas.microsoft.com/office/drawing/2014/main" id="{EBF4264C-F907-9C59-670F-A5EB7B068C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7836" y="4888415"/>
            <a:ext cx="459542" cy="459542"/>
          </a:xfrm>
          <a:prstGeom prst="rect">
            <a:avLst/>
          </a:prstGeom>
        </p:spPr>
      </p:pic>
      <p:sp>
        <p:nvSpPr>
          <p:cNvPr id="23" name="Rechteck 22">
            <a:extLst>
              <a:ext uri="{FF2B5EF4-FFF2-40B4-BE49-F238E27FC236}">
                <a16:creationId xmlns:a16="http://schemas.microsoft.com/office/drawing/2014/main" id="{2F4DA908-8941-FB31-C7AE-9D385574CB3F}"/>
              </a:ext>
            </a:extLst>
          </p:cNvPr>
          <p:cNvSpPr/>
          <p:nvPr/>
        </p:nvSpPr>
        <p:spPr>
          <a:xfrm>
            <a:off x="5411924" y="4769906"/>
            <a:ext cx="684076" cy="684076"/>
          </a:xfrm>
          <a:prstGeom prst="rect">
            <a:avLst/>
          </a:prstGeom>
          <a:solidFill>
            <a:srgbClr val="FF504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600" dirty="0" err="1">
              <a:solidFill>
                <a:srgbClr val="FFFFFF"/>
              </a:solidFill>
            </a:endParaRPr>
          </a:p>
        </p:txBody>
      </p:sp>
      <p:pic>
        <p:nvPicPr>
          <p:cNvPr id="24" name="Grafik 23" descr="Ein Bild, das Schere enthält.&#10;&#10;Automatisch generierte Beschreibung">
            <a:extLst>
              <a:ext uri="{FF2B5EF4-FFF2-40B4-BE49-F238E27FC236}">
                <a16:creationId xmlns:a16="http://schemas.microsoft.com/office/drawing/2014/main" id="{F41D4FE2-A11B-E464-17D9-1AF5CE3387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03462" y="4888415"/>
            <a:ext cx="459542" cy="459542"/>
          </a:xfrm>
          <a:prstGeom prst="rect">
            <a:avLst/>
          </a:prstGeom>
        </p:spPr>
      </p:pic>
      <p:sp>
        <p:nvSpPr>
          <p:cNvPr id="25" name="Rechteck 24">
            <a:extLst>
              <a:ext uri="{FF2B5EF4-FFF2-40B4-BE49-F238E27FC236}">
                <a16:creationId xmlns:a16="http://schemas.microsoft.com/office/drawing/2014/main" id="{77E6E7D9-5751-2DFD-3E46-06E6CAAA0439}"/>
              </a:ext>
            </a:extLst>
          </p:cNvPr>
          <p:cNvSpPr/>
          <p:nvPr/>
        </p:nvSpPr>
        <p:spPr>
          <a:xfrm>
            <a:off x="4656298" y="5547189"/>
            <a:ext cx="684076" cy="684076"/>
          </a:xfrm>
          <a:prstGeom prst="rect">
            <a:avLst/>
          </a:prstGeom>
          <a:solidFill>
            <a:srgbClr val="28D29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600" dirty="0" err="1">
              <a:solidFill>
                <a:srgbClr val="07262D"/>
              </a:solidFill>
            </a:endParaRPr>
          </a:p>
        </p:txBody>
      </p:sp>
      <p:sp>
        <p:nvSpPr>
          <p:cNvPr id="26" name="Rechteck 25">
            <a:extLst>
              <a:ext uri="{FF2B5EF4-FFF2-40B4-BE49-F238E27FC236}">
                <a16:creationId xmlns:a16="http://schemas.microsoft.com/office/drawing/2014/main" id="{4C0C4183-20D7-E676-ED12-2971B293688A}"/>
              </a:ext>
            </a:extLst>
          </p:cNvPr>
          <p:cNvSpPr/>
          <p:nvPr/>
        </p:nvSpPr>
        <p:spPr>
          <a:xfrm>
            <a:off x="5411924" y="5547189"/>
            <a:ext cx="684076" cy="684076"/>
          </a:xfrm>
          <a:prstGeom prst="rect">
            <a:avLst/>
          </a:prstGeom>
          <a:solidFill>
            <a:srgbClr val="FFC80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600" dirty="0" err="1">
              <a:solidFill>
                <a:srgbClr val="07262D"/>
              </a:solidFill>
            </a:endParaRPr>
          </a:p>
        </p:txBody>
      </p:sp>
      <p:pic>
        <p:nvPicPr>
          <p:cNvPr id="27" name="Grafik 26">
            <a:extLst>
              <a:ext uri="{FF2B5EF4-FFF2-40B4-BE49-F238E27FC236}">
                <a16:creationId xmlns:a16="http://schemas.microsoft.com/office/drawing/2014/main" id="{70658D67-1E5C-45A8-D44E-859EDB7065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47130" y="5669730"/>
            <a:ext cx="460248" cy="460800"/>
          </a:xfrm>
          <a:prstGeom prst="rect">
            <a:avLst/>
          </a:prstGeom>
        </p:spPr>
      </p:pic>
      <p:pic>
        <p:nvPicPr>
          <p:cNvPr id="28" name="Grafik 27">
            <a:extLst>
              <a:ext uri="{FF2B5EF4-FFF2-40B4-BE49-F238E27FC236}">
                <a16:creationId xmlns:a16="http://schemas.microsoft.com/office/drawing/2014/main" id="{4CFB56AE-275C-8BDF-54AE-0AEF1B04DC7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03462" y="5669730"/>
            <a:ext cx="460248" cy="460800"/>
          </a:xfrm>
          <a:prstGeom prst="rect">
            <a:avLst/>
          </a:prstGeom>
        </p:spPr>
      </p:pic>
      <p:sp>
        <p:nvSpPr>
          <p:cNvPr id="30" name="Textplatzhalter 4">
            <a:extLst>
              <a:ext uri="{FF2B5EF4-FFF2-40B4-BE49-F238E27FC236}">
                <a16:creationId xmlns:a16="http://schemas.microsoft.com/office/drawing/2014/main" id="{325C20EB-7BBE-62C5-30F1-3EE1A91A96A7}"/>
              </a:ext>
            </a:extLst>
          </p:cNvPr>
          <p:cNvSpPr txBox="1">
            <a:spLocks/>
          </p:cNvSpPr>
          <p:nvPr/>
        </p:nvSpPr>
        <p:spPr>
          <a:xfrm>
            <a:off x="6934069" y="1844675"/>
            <a:ext cx="1279153" cy="353614"/>
          </a:xfrm>
          <a:prstGeom prst="rect">
            <a:avLst/>
          </a:prstGeom>
          <a:noFill/>
          <a:ln w="12700">
            <a:solidFill>
              <a:schemeClr val="accent1"/>
            </a:solidFill>
          </a:ln>
        </p:spPr>
        <p:txBody>
          <a:bodyPr vert="horz" wrap="square" lIns="0" tIns="0" rIns="0" bIns="72000" rtlCol="0" anchor="ctr" anchorCtr="0">
            <a:spAutoFit/>
          </a:bodyPr>
          <a:lstStyle>
            <a:lvl1pPr marL="0" indent="0" algn="l" defTabSz="914400" rtl="0" eaLnBrk="1" latinLnBrk="0" hangingPunct="1">
              <a:lnSpc>
                <a:spcPts val="2800"/>
              </a:lnSpc>
              <a:spcBef>
                <a:spcPts val="0"/>
              </a:spcBef>
              <a:spcAft>
                <a:spcPts val="1000"/>
              </a:spcAft>
              <a:buFontTx/>
              <a:buNone/>
              <a:defRPr sz="2200" b="0" kern="1200">
                <a:solidFill>
                  <a:schemeClr val="accent1"/>
                </a:solidFill>
                <a:latin typeface="+mn-lt"/>
                <a:ea typeface="+mn-ea"/>
                <a:cs typeface="+mn-cs"/>
              </a:defRPr>
            </a:lvl1pPr>
            <a:lvl2pPr marL="457200" indent="0" algn="l" defTabSz="914400" rtl="0" eaLnBrk="1" latinLnBrk="0" hangingPunct="1">
              <a:lnSpc>
                <a:spcPts val="3400"/>
              </a:lnSpc>
              <a:spcBef>
                <a:spcPts val="500"/>
              </a:spcBef>
              <a:buFontTx/>
              <a:buNone/>
              <a:defRPr sz="2000" b="1" kern="1200">
                <a:solidFill>
                  <a:schemeClr val="tx1"/>
                </a:solidFill>
                <a:latin typeface="+mn-lt"/>
                <a:ea typeface="+mn-ea"/>
                <a:cs typeface="+mn-cs"/>
              </a:defRPr>
            </a:lvl2pPr>
            <a:lvl3pPr marL="914400" indent="0" algn="l" defTabSz="914400" rtl="0" eaLnBrk="1" latinLnBrk="0" hangingPunct="1">
              <a:lnSpc>
                <a:spcPts val="3400"/>
              </a:lnSpc>
              <a:spcBef>
                <a:spcPts val="500"/>
              </a:spcBef>
              <a:buFontTx/>
              <a:buNone/>
              <a:defRPr sz="1800" b="1" kern="1200">
                <a:solidFill>
                  <a:schemeClr val="tx1"/>
                </a:solidFill>
                <a:latin typeface="+mn-lt"/>
                <a:ea typeface="+mn-ea"/>
                <a:cs typeface="+mn-cs"/>
              </a:defRPr>
            </a:lvl3pPr>
            <a:lvl4pPr marL="1371600" indent="0" algn="l" defTabSz="914400" rtl="0" eaLnBrk="1" latinLnBrk="0" hangingPunct="1">
              <a:lnSpc>
                <a:spcPts val="3400"/>
              </a:lnSpc>
              <a:spcBef>
                <a:spcPts val="500"/>
              </a:spcBef>
              <a:buFontTx/>
              <a:buNone/>
              <a:defRPr sz="1600" b="1" kern="1200">
                <a:solidFill>
                  <a:schemeClr val="tx1"/>
                </a:solidFill>
                <a:latin typeface="+mn-lt"/>
                <a:ea typeface="+mn-ea"/>
                <a:cs typeface="+mn-cs"/>
              </a:defRPr>
            </a:lvl4pPr>
            <a:lvl5pPr marL="1828800" indent="0" algn="l" defTabSz="914400" rtl="0" eaLnBrk="1" latinLnBrk="0" hangingPunct="1">
              <a:lnSpc>
                <a:spcPts val="3400"/>
              </a:lnSpc>
              <a:spcBef>
                <a:spcPts val="500"/>
              </a:spcBef>
              <a:buFontTx/>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400"/>
              </a:lnSpc>
            </a:pPr>
            <a:r>
              <a:rPr lang="de-DE" sz="1400" dirty="0"/>
              <a:t>Anfang</a:t>
            </a:r>
          </a:p>
        </p:txBody>
      </p:sp>
      <p:sp>
        <p:nvSpPr>
          <p:cNvPr id="31" name="Textplatzhalter 4">
            <a:extLst>
              <a:ext uri="{FF2B5EF4-FFF2-40B4-BE49-F238E27FC236}">
                <a16:creationId xmlns:a16="http://schemas.microsoft.com/office/drawing/2014/main" id="{4318D175-C924-2027-1215-7A522A6A05FE}"/>
              </a:ext>
            </a:extLst>
          </p:cNvPr>
          <p:cNvSpPr txBox="1">
            <a:spLocks/>
          </p:cNvSpPr>
          <p:nvPr/>
        </p:nvSpPr>
        <p:spPr>
          <a:xfrm>
            <a:off x="8975387" y="1844675"/>
            <a:ext cx="1279153" cy="353614"/>
          </a:xfrm>
          <a:prstGeom prst="rect">
            <a:avLst/>
          </a:prstGeom>
          <a:noFill/>
          <a:ln w="12700">
            <a:solidFill>
              <a:schemeClr val="accent1"/>
            </a:solidFill>
          </a:ln>
        </p:spPr>
        <p:txBody>
          <a:bodyPr vert="horz" wrap="square" lIns="0" tIns="0" rIns="0" bIns="72000" rtlCol="0" anchor="ctr" anchorCtr="0">
            <a:spAutoFit/>
          </a:bodyPr>
          <a:lstStyle>
            <a:lvl1pPr marL="0" indent="0" algn="l" defTabSz="914400" rtl="0" eaLnBrk="1" latinLnBrk="0" hangingPunct="1">
              <a:lnSpc>
                <a:spcPts val="2800"/>
              </a:lnSpc>
              <a:spcBef>
                <a:spcPts val="0"/>
              </a:spcBef>
              <a:spcAft>
                <a:spcPts val="1000"/>
              </a:spcAft>
              <a:buFontTx/>
              <a:buNone/>
              <a:defRPr sz="2200" b="0" kern="1200">
                <a:solidFill>
                  <a:schemeClr val="accent1"/>
                </a:solidFill>
                <a:latin typeface="+mn-lt"/>
                <a:ea typeface="+mn-ea"/>
                <a:cs typeface="+mn-cs"/>
              </a:defRPr>
            </a:lvl1pPr>
            <a:lvl2pPr marL="457200" indent="0" algn="l" defTabSz="914400" rtl="0" eaLnBrk="1" latinLnBrk="0" hangingPunct="1">
              <a:lnSpc>
                <a:spcPts val="3400"/>
              </a:lnSpc>
              <a:spcBef>
                <a:spcPts val="500"/>
              </a:spcBef>
              <a:buFontTx/>
              <a:buNone/>
              <a:defRPr sz="2000" b="1" kern="1200">
                <a:solidFill>
                  <a:schemeClr val="tx1"/>
                </a:solidFill>
                <a:latin typeface="+mn-lt"/>
                <a:ea typeface="+mn-ea"/>
                <a:cs typeface="+mn-cs"/>
              </a:defRPr>
            </a:lvl2pPr>
            <a:lvl3pPr marL="914400" indent="0" algn="l" defTabSz="914400" rtl="0" eaLnBrk="1" latinLnBrk="0" hangingPunct="1">
              <a:lnSpc>
                <a:spcPts val="3400"/>
              </a:lnSpc>
              <a:spcBef>
                <a:spcPts val="500"/>
              </a:spcBef>
              <a:buFontTx/>
              <a:buNone/>
              <a:defRPr sz="1800" b="1" kern="1200">
                <a:solidFill>
                  <a:schemeClr val="tx1"/>
                </a:solidFill>
                <a:latin typeface="+mn-lt"/>
                <a:ea typeface="+mn-ea"/>
                <a:cs typeface="+mn-cs"/>
              </a:defRPr>
            </a:lvl3pPr>
            <a:lvl4pPr marL="1371600" indent="0" algn="l" defTabSz="914400" rtl="0" eaLnBrk="1" latinLnBrk="0" hangingPunct="1">
              <a:lnSpc>
                <a:spcPts val="3400"/>
              </a:lnSpc>
              <a:spcBef>
                <a:spcPts val="500"/>
              </a:spcBef>
              <a:buFontTx/>
              <a:buNone/>
              <a:defRPr sz="1600" b="1" kern="1200">
                <a:solidFill>
                  <a:schemeClr val="tx1"/>
                </a:solidFill>
                <a:latin typeface="+mn-lt"/>
                <a:ea typeface="+mn-ea"/>
                <a:cs typeface="+mn-cs"/>
              </a:defRPr>
            </a:lvl4pPr>
            <a:lvl5pPr marL="1828800" indent="0" algn="l" defTabSz="914400" rtl="0" eaLnBrk="1" latinLnBrk="0" hangingPunct="1">
              <a:lnSpc>
                <a:spcPts val="3400"/>
              </a:lnSpc>
              <a:spcBef>
                <a:spcPts val="500"/>
              </a:spcBef>
              <a:buFontTx/>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400"/>
              </a:lnSpc>
            </a:pPr>
            <a:r>
              <a:rPr lang="de-DE" sz="1400" dirty="0"/>
              <a:t>Ende</a:t>
            </a:r>
          </a:p>
        </p:txBody>
      </p:sp>
      <p:cxnSp>
        <p:nvCxnSpPr>
          <p:cNvPr id="32" name="Gerade Verbindung mit Pfeil 31">
            <a:extLst>
              <a:ext uri="{FF2B5EF4-FFF2-40B4-BE49-F238E27FC236}">
                <a16:creationId xmlns:a16="http://schemas.microsoft.com/office/drawing/2014/main" id="{A859F634-9820-1D0A-F455-34451FAAFBAC}"/>
              </a:ext>
            </a:extLst>
          </p:cNvPr>
          <p:cNvCxnSpPr>
            <a:cxnSpLocks/>
          </p:cNvCxnSpPr>
          <p:nvPr/>
        </p:nvCxnSpPr>
        <p:spPr>
          <a:xfrm flipH="1">
            <a:off x="7212124" y="4041068"/>
            <a:ext cx="684076" cy="0"/>
          </a:xfrm>
          <a:prstGeom prst="straightConnector1">
            <a:avLst/>
          </a:prstGeom>
          <a:ln w="12700">
            <a:solidFill>
              <a:schemeClr val="accent3"/>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3" name="Gerade Verbindung mit Pfeil 32">
            <a:extLst>
              <a:ext uri="{FF2B5EF4-FFF2-40B4-BE49-F238E27FC236}">
                <a16:creationId xmlns:a16="http://schemas.microsoft.com/office/drawing/2014/main" id="{773D03F0-BB28-3A15-A188-76D67BD32CA3}"/>
              </a:ext>
            </a:extLst>
          </p:cNvPr>
          <p:cNvCxnSpPr>
            <a:cxnSpLocks/>
          </p:cNvCxnSpPr>
          <p:nvPr/>
        </p:nvCxnSpPr>
        <p:spPr>
          <a:xfrm>
            <a:off x="7212124" y="4257092"/>
            <a:ext cx="684076" cy="0"/>
          </a:xfrm>
          <a:prstGeom prst="straightConnector1">
            <a:avLst/>
          </a:prstGeom>
          <a:ln w="12700">
            <a:solidFill>
              <a:schemeClr val="accent4"/>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4" name="Gerade Verbindung mit Pfeil 33">
            <a:extLst>
              <a:ext uri="{FF2B5EF4-FFF2-40B4-BE49-F238E27FC236}">
                <a16:creationId xmlns:a16="http://schemas.microsoft.com/office/drawing/2014/main" id="{CD7A529A-F6AD-80D9-DD48-797E9A77AB45}"/>
              </a:ext>
            </a:extLst>
          </p:cNvPr>
          <p:cNvCxnSpPr>
            <a:cxnSpLocks/>
            <a:endCxn id="31" idx="1"/>
          </p:cNvCxnSpPr>
          <p:nvPr/>
        </p:nvCxnSpPr>
        <p:spPr>
          <a:xfrm>
            <a:off x="8213222" y="2021482"/>
            <a:ext cx="762165" cy="0"/>
          </a:xfrm>
          <a:prstGeom prst="straightConnector1">
            <a:avLst/>
          </a:prstGeom>
          <a:ln w="127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5" name="Gerade Verbindung mit Pfeil 34">
            <a:extLst>
              <a:ext uri="{FF2B5EF4-FFF2-40B4-BE49-F238E27FC236}">
                <a16:creationId xmlns:a16="http://schemas.microsoft.com/office/drawing/2014/main" id="{B47AA310-5F00-E7A6-F9D7-B5704FE6AB1B}"/>
              </a:ext>
            </a:extLst>
          </p:cNvPr>
          <p:cNvCxnSpPr>
            <a:cxnSpLocks/>
          </p:cNvCxnSpPr>
          <p:nvPr/>
        </p:nvCxnSpPr>
        <p:spPr>
          <a:xfrm flipH="1">
            <a:off x="7212124" y="3284984"/>
            <a:ext cx="684076" cy="0"/>
          </a:xfrm>
          <a:prstGeom prst="straightConnector1">
            <a:avLst/>
          </a:prstGeom>
          <a:ln w="12700">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6" name="Gerade Verbindung mit Pfeil 35">
            <a:extLst>
              <a:ext uri="{FF2B5EF4-FFF2-40B4-BE49-F238E27FC236}">
                <a16:creationId xmlns:a16="http://schemas.microsoft.com/office/drawing/2014/main" id="{656D05B3-7CAC-AAB0-5E11-466FA542F37F}"/>
              </a:ext>
            </a:extLst>
          </p:cNvPr>
          <p:cNvCxnSpPr>
            <a:cxnSpLocks/>
          </p:cNvCxnSpPr>
          <p:nvPr/>
        </p:nvCxnSpPr>
        <p:spPr>
          <a:xfrm>
            <a:off x="7212124" y="3501008"/>
            <a:ext cx="684076" cy="0"/>
          </a:xfrm>
          <a:prstGeom prst="straightConnector1">
            <a:avLst/>
          </a:prstGeom>
          <a:ln w="12700">
            <a:solidFill>
              <a:schemeClr val="accent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7" name="Textplatzhalter 4">
            <a:extLst>
              <a:ext uri="{FF2B5EF4-FFF2-40B4-BE49-F238E27FC236}">
                <a16:creationId xmlns:a16="http://schemas.microsoft.com/office/drawing/2014/main" id="{12A5EB7D-CD7F-38BE-4E9C-F818B907039D}"/>
              </a:ext>
            </a:extLst>
          </p:cNvPr>
          <p:cNvSpPr txBox="1">
            <a:spLocks/>
          </p:cNvSpPr>
          <p:nvPr/>
        </p:nvSpPr>
        <p:spPr>
          <a:xfrm>
            <a:off x="6934069" y="2347591"/>
            <a:ext cx="1279153" cy="353614"/>
          </a:xfrm>
          <a:prstGeom prst="rect">
            <a:avLst/>
          </a:prstGeom>
          <a:solidFill>
            <a:srgbClr val="1964FF"/>
          </a:solidFill>
          <a:ln w="12700">
            <a:noFill/>
          </a:ln>
        </p:spPr>
        <p:txBody>
          <a:bodyPr vert="horz" wrap="square" lIns="0" tIns="0" rIns="0" bIns="72000" rtlCol="0" anchor="ctr" anchorCtr="0">
            <a:spAutoFit/>
          </a:bodyPr>
          <a:lstStyle>
            <a:lvl1pPr marL="0" indent="0" algn="l" defTabSz="914400" rtl="0" eaLnBrk="1" latinLnBrk="0" hangingPunct="1">
              <a:lnSpc>
                <a:spcPts val="2800"/>
              </a:lnSpc>
              <a:spcBef>
                <a:spcPts val="0"/>
              </a:spcBef>
              <a:spcAft>
                <a:spcPts val="1000"/>
              </a:spcAft>
              <a:buFontTx/>
              <a:buNone/>
              <a:defRPr sz="2200" b="0" kern="1200">
                <a:solidFill>
                  <a:schemeClr val="accent1"/>
                </a:solidFill>
                <a:latin typeface="+mn-lt"/>
                <a:ea typeface="+mn-ea"/>
                <a:cs typeface="+mn-cs"/>
              </a:defRPr>
            </a:lvl1pPr>
            <a:lvl2pPr marL="457200" indent="0" algn="l" defTabSz="914400" rtl="0" eaLnBrk="1" latinLnBrk="0" hangingPunct="1">
              <a:lnSpc>
                <a:spcPts val="3400"/>
              </a:lnSpc>
              <a:spcBef>
                <a:spcPts val="500"/>
              </a:spcBef>
              <a:buFontTx/>
              <a:buNone/>
              <a:defRPr sz="2000" b="1" kern="1200">
                <a:solidFill>
                  <a:schemeClr val="tx1"/>
                </a:solidFill>
                <a:latin typeface="+mn-lt"/>
                <a:ea typeface="+mn-ea"/>
                <a:cs typeface="+mn-cs"/>
              </a:defRPr>
            </a:lvl2pPr>
            <a:lvl3pPr marL="914400" indent="0" algn="l" defTabSz="914400" rtl="0" eaLnBrk="1" latinLnBrk="0" hangingPunct="1">
              <a:lnSpc>
                <a:spcPts val="3400"/>
              </a:lnSpc>
              <a:spcBef>
                <a:spcPts val="500"/>
              </a:spcBef>
              <a:buFontTx/>
              <a:buNone/>
              <a:defRPr sz="1800" b="1" kern="1200">
                <a:solidFill>
                  <a:schemeClr val="tx1"/>
                </a:solidFill>
                <a:latin typeface="+mn-lt"/>
                <a:ea typeface="+mn-ea"/>
                <a:cs typeface="+mn-cs"/>
              </a:defRPr>
            </a:lvl3pPr>
            <a:lvl4pPr marL="1371600" indent="0" algn="l" defTabSz="914400" rtl="0" eaLnBrk="1" latinLnBrk="0" hangingPunct="1">
              <a:lnSpc>
                <a:spcPts val="3400"/>
              </a:lnSpc>
              <a:spcBef>
                <a:spcPts val="500"/>
              </a:spcBef>
              <a:buFontTx/>
              <a:buNone/>
              <a:defRPr sz="1600" b="1" kern="1200">
                <a:solidFill>
                  <a:schemeClr val="tx1"/>
                </a:solidFill>
                <a:latin typeface="+mn-lt"/>
                <a:ea typeface="+mn-ea"/>
                <a:cs typeface="+mn-cs"/>
              </a:defRPr>
            </a:lvl4pPr>
            <a:lvl5pPr marL="1828800" indent="0" algn="l" defTabSz="914400" rtl="0" eaLnBrk="1" latinLnBrk="0" hangingPunct="1">
              <a:lnSpc>
                <a:spcPts val="3400"/>
              </a:lnSpc>
              <a:spcBef>
                <a:spcPts val="500"/>
              </a:spcBef>
              <a:buFontTx/>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400"/>
              </a:lnSpc>
            </a:pPr>
            <a:r>
              <a:rPr lang="de-DE" sz="1400" dirty="0">
                <a:solidFill>
                  <a:schemeClr val="bg1"/>
                </a:solidFill>
              </a:rPr>
              <a:t>Anfang</a:t>
            </a:r>
          </a:p>
        </p:txBody>
      </p:sp>
      <p:sp>
        <p:nvSpPr>
          <p:cNvPr id="38" name="Textplatzhalter 4">
            <a:extLst>
              <a:ext uri="{FF2B5EF4-FFF2-40B4-BE49-F238E27FC236}">
                <a16:creationId xmlns:a16="http://schemas.microsoft.com/office/drawing/2014/main" id="{3397B09B-568B-DDED-78C8-62385C93087D}"/>
              </a:ext>
            </a:extLst>
          </p:cNvPr>
          <p:cNvSpPr txBox="1">
            <a:spLocks/>
          </p:cNvSpPr>
          <p:nvPr/>
        </p:nvSpPr>
        <p:spPr>
          <a:xfrm>
            <a:off x="8975387" y="2347591"/>
            <a:ext cx="1279153" cy="353614"/>
          </a:xfrm>
          <a:prstGeom prst="rect">
            <a:avLst/>
          </a:prstGeom>
          <a:solidFill>
            <a:srgbClr val="1964FF"/>
          </a:solidFill>
          <a:ln w="12700">
            <a:noFill/>
          </a:ln>
        </p:spPr>
        <p:txBody>
          <a:bodyPr vert="horz" wrap="square" lIns="0" tIns="0" rIns="0" bIns="72000" rtlCol="0" anchor="ctr" anchorCtr="0">
            <a:spAutoFit/>
          </a:bodyPr>
          <a:lstStyle>
            <a:lvl1pPr marL="0" indent="0" algn="l" defTabSz="914400" rtl="0" eaLnBrk="1" latinLnBrk="0" hangingPunct="1">
              <a:lnSpc>
                <a:spcPts val="2800"/>
              </a:lnSpc>
              <a:spcBef>
                <a:spcPts val="0"/>
              </a:spcBef>
              <a:spcAft>
                <a:spcPts val="1000"/>
              </a:spcAft>
              <a:buFontTx/>
              <a:buNone/>
              <a:defRPr sz="2200" b="0" kern="1200">
                <a:solidFill>
                  <a:schemeClr val="accent1"/>
                </a:solidFill>
                <a:latin typeface="+mn-lt"/>
                <a:ea typeface="+mn-ea"/>
                <a:cs typeface="+mn-cs"/>
              </a:defRPr>
            </a:lvl1pPr>
            <a:lvl2pPr marL="457200" indent="0" algn="l" defTabSz="914400" rtl="0" eaLnBrk="1" latinLnBrk="0" hangingPunct="1">
              <a:lnSpc>
                <a:spcPts val="3400"/>
              </a:lnSpc>
              <a:spcBef>
                <a:spcPts val="500"/>
              </a:spcBef>
              <a:buFontTx/>
              <a:buNone/>
              <a:defRPr sz="2000" b="1" kern="1200">
                <a:solidFill>
                  <a:schemeClr val="tx1"/>
                </a:solidFill>
                <a:latin typeface="+mn-lt"/>
                <a:ea typeface="+mn-ea"/>
                <a:cs typeface="+mn-cs"/>
              </a:defRPr>
            </a:lvl2pPr>
            <a:lvl3pPr marL="914400" indent="0" algn="l" defTabSz="914400" rtl="0" eaLnBrk="1" latinLnBrk="0" hangingPunct="1">
              <a:lnSpc>
                <a:spcPts val="3400"/>
              </a:lnSpc>
              <a:spcBef>
                <a:spcPts val="500"/>
              </a:spcBef>
              <a:buFontTx/>
              <a:buNone/>
              <a:defRPr sz="1800" b="1" kern="1200">
                <a:solidFill>
                  <a:schemeClr val="tx1"/>
                </a:solidFill>
                <a:latin typeface="+mn-lt"/>
                <a:ea typeface="+mn-ea"/>
                <a:cs typeface="+mn-cs"/>
              </a:defRPr>
            </a:lvl3pPr>
            <a:lvl4pPr marL="1371600" indent="0" algn="l" defTabSz="914400" rtl="0" eaLnBrk="1" latinLnBrk="0" hangingPunct="1">
              <a:lnSpc>
                <a:spcPts val="3400"/>
              </a:lnSpc>
              <a:spcBef>
                <a:spcPts val="500"/>
              </a:spcBef>
              <a:buFontTx/>
              <a:buNone/>
              <a:defRPr sz="1600" b="1" kern="1200">
                <a:solidFill>
                  <a:schemeClr val="tx1"/>
                </a:solidFill>
                <a:latin typeface="+mn-lt"/>
                <a:ea typeface="+mn-ea"/>
                <a:cs typeface="+mn-cs"/>
              </a:defRPr>
            </a:lvl4pPr>
            <a:lvl5pPr marL="1828800" indent="0" algn="l" defTabSz="914400" rtl="0" eaLnBrk="1" latinLnBrk="0" hangingPunct="1">
              <a:lnSpc>
                <a:spcPts val="3400"/>
              </a:lnSpc>
              <a:spcBef>
                <a:spcPts val="500"/>
              </a:spcBef>
              <a:buFontTx/>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400"/>
              </a:lnSpc>
            </a:pPr>
            <a:r>
              <a:rPr lang="de-DE" sz="1400" dirty="0">
                <a:solidFill>
                  <a:schemeClr val="bg1"/>
                </a:solidFill>
              </a:rPr>
              <a:t>Ende</a:t>
            </a:r>
          </a:p>
        </p:txBody>
      </p:sp>
      <p:cxnSp>
        <p:nvCxnSpPr>
          <p:cNvPr id="39" name="Gerade Verbindung mit Pfeil 38">
            <a:extLst>
              <a:ext uri="{FF2B5EF4-FFF2-40B4-BE49-F238E27FC236}">
                <a16:creationId xmlns:a16="http://schemas.microsoft.com/office/drawing/2014/main" id="{625F1A2B-E66A-AB29-2C8E-94FD54036885}"/>
              </a:ext>
            </a:extLst>
          </p:cNvPr>
          <p:cNvCxnSpPr>
            <a:cxnSpLocks/>
            <a:endCxn id="38" idx="1"/>
          </p:cNvCxnSpPr>
          <p:nvPr/>
        </p:nvCxnSpPr>
        <p:spPr>
          <a:xfrm>
            <a:off x="8213222" y="2524398"/>
            <a:ext cx="762165" cy="0"/>
          </a:xfrm>
          <a:prstGeom prst="straightConnector1">
            <a:avLst/>
          </a:prstGeom>
          <a:ln w="12700">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3" name="Grafik 2">
            <a:extLst>
              <a:ext uri="{FF2B5EF4-FFF2-40B4-BE49-F238E27FC236}">
                <a16:creationId xmlns:a16="http://schemas.microsoft.com/office/drawing/2014/main" id="{889B8BD5-AD6A-AB7F-8E32-F6B8CED2875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09647" y="4769906"/>
            <a:ext cx="1186553" cy="482531"/>
          </a:xfrm>
          <a:prstGeom prst="rect">
            <a:avLst/>
          </a:prstGeom>
        </p:spPr>
      </p:pic>
      <p:sp>
        <p:nvSpPr>
          <p:cNvPr id="4" name="Rechteck 3">
            <a:extLst>
              <a:ext uri="{FF2B5EF4-FFF2-40B4-BE49-F238E27FC236}">
                <a16:creationId xmlns:a16="http://schemas.microsoft.com/office/drawing/2014/main" id="{BFE9171F-EBF9-5DC0-4285-222BB82F6870}"/>
              </a:ext>
            </a:extLst>
          </p:cNvPr>
          <p:cNvSpPr/>
          <p:nvPr/>
        </p:nvSpPr>
        <p:spPr>
          <a:xfrm>
            <a:off x="6581046" y="5569710"/>
            <a:ext cx="1443753" cy="684076"/>
          </a:xfrm>
          <a:prstGeom prst="rect">
            <a:avLst/>
          </a:prstGeom>
          <a:solidFill>
            <a:srgbClr val="1964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600" dirty="0" err="1"/>
          </a:p>
        </p:txBody>
      </p:sp>
      <p:pic>
        <p:nvPicPr>
          <p:cNvPr id="6" name="Grafik 5" descr="Ein Bild, das Text, Schrift, Grafiken, Grafikdesign enthält.&#10;&#10;Automatisch generierte Beschreibung">
            <a:extLst>
              <a:ext uri="{FF2B5EF4-FFF2-40B4-BE49-F238E27FC236}">
                <a16:creationId xmlns:a16="http://schemas.microsoft.com/office/drawing/2014/main" id="{F327555E-CC87-0B68-6966-F0972936D4D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09647" y="5689964"/>
            <a:ext cx="1133868" cy="463526"/>
          </a:xfrm>
          <a:prstGeom prst="rect">
            <a:avLst/>
          </a:prstGeom>
        </p:spPr>
      </p:pic>
    </p:spTree>
    <p:extLst>
      <p:ext uri="{BB962C8B-B14F-4D97-AF65-F5344CB8AC3E}">
        <p14:creationId xmlns:p14="http://schemas.microsoft.com/office/powerpoint/2010/main" val="3324595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dplatzhalter 13">
            <a:extLst>
              <a:ext uri="{FF2B5EF4-FFF2-40B4-BE49-F238E27FC236}">
                <a16:creationId xmlns:a16="http://schemas.microsoft.com/office/drawing/2014/main" id="{2C98C2FB-F025-2D46-993B-0523D6ABF086}"/>
              </a:ext>
            </a:extLst>
          </p:cNvPr>
          <p:cNvPicPr>
            <a:picLocks noGrp="1" noChangeAspect="1"/>
          </p:cNvPicPr>
          <p:nvPr>
            <p:ph type="pic" idx="13"/>
          </p:nvPr>
        </p:nvPicPr>
        <p:blipFill>
          <a:blip r:embed="rId2">
            <a:extLst>
              <a:ext uri="{28A0092B-C50C-407E-A947-70E740481C1C}">
                <a14:useLocalDpi xmlns:a14="http://schemas.microsoft.com/office/drawing/2010/main" val="0"/>
              </a:ext>
            </a:extLst>
          </a:blip>
          <a:srcRect l="601" r="601"/>
          <a:stretch>
            <a:fillRect/>
          </a:stretch>
        </p:blipFill>
        <p:spPr/>
      </p:pic>
      <p:sp>
        <p:nvSpPr>
          <p:cNvPr id="5" name="Rechteck 4">
            <a:extLst>
              <a:ext uri="{FF2B5EF4-FFF2-40B4-BE49-F238E27FC236}">
                <a16:creationId xmlns:a16="http://schemas.microsoft.com/office/drawing/2014/main" id="{8A515ED2-4F8B-9D4A-94AE-B73B4053A2E3}"/>
              </a:ext>
            </a:extLst>
          </p:cNvPr>
          <p:cNvSpPr/>
          <p:nvPr/>
        </p:nvSpPr>
        <p:spPr>
          <a:xfrm>
            <a:off x="485151" y="663641"/>
            <a:ext cx="4524999" cy="433645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8">
            <a:extLst>
              <a:ext uri="{FF2B5EF4-FFF2-40B4-BE49-F238E27FC236}">
                <a16:creationId xmlns:a16="http://schemas.microsoft.com/office/drawing/2014/main" id="{44BFECD3-E855-DF45-96A5-974889CA0D46}"/>
              </a:ext>
            </a:extLst>
          </p:cNvPr>
          <p:cNvSpPr/>
          <p:nvPr/>
        </p:nvSpPr>
        <p:spPr>
          <a:xfrm>
            <a:off x="843396" y="1027348"/>
            <a:ext cx="4909704" cy="4840293"/>
          </a:xfrm>
          <a:custGeom>
            <a:avLst/>
            <a:gdLst>
              <a:gd name="connsiteX0" fmla="*/ 0 w 5024990"/>
              <a:gd name="connsiteY0" fmla="*/ 0 h 4604450"/>
              <a:gd name="connsiteX1" fmla="*/ 5024990 w 5024990"/>
              <a:gd name="connsiteY1" fmla="*/ 0 h 4604450"/>
              <a:gd name="connsiteX2" fmla="*/ 5024990 w 5024990"/>
              <a:gd name="connsiteY2" fmla="*/ 4604450 h 4604450"/>
              <a:gd name="connsiteX3" fmla="*/ 0 w 5024990"/>
              <a:gd name="connsiteY3" fmla="*/ 4604450 h 4604450"/>
              <a:gd name="connsiteX4" fmla="*/ 0 w 5024990"/>
              <a:gd name="connsiteY4" fmla="*/ 0 h 4604450"/>
              <a:gd name="connsiteX0" fmla="*/ 0 w 5024990"/>
              <a:gd name="connsiteY0" fmla="*/ 0 h 4604450"/>
              <a:gd name="connsiteX1" fmla="*/ 5024990 w 5024990"/>
              <a:gd name="connsiteY1" fmla="*/ 0 h 4604450"/>
              <a:gd name="connsiteX2" fmla="*/ 5024990 w 5024990"/>
              <a:gd name="connsiteY2" fmla="*/ 4147250 h 4604450"/>
              <a:gd name="connsiteX3" fmla="*/ 0 w 5024990"/>
              <a:gd name="connsiteY3" fmla="*/ 4604450 h 4604450"/>
              <a:gd name="connsiteX4" fmla="*/ 0 w 5024990"/>
              <a:gd name="connsiteY4" fmla="*/ 0 h 460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4990" h="4604450">
                <a:moveTo>
                  <a:pt x="0" y="0"/>
                </a:moveTo>
                <a:lnTo>
                  <a:pt x="5024990" y="0"/>
                </a:lnTo>
                <a:lnTo>
                  <a:pt x="5024990" y="4147250"/>
                </a:lnTo>
                <a:lnTo>
                  <a:pt x="0" y="4604450"/>
                </a:lnTo>
                <a:lnTo>
                  <a:pt x="0" y="0"/>
                </a:lnTo>
                <a:close/>
              </a:path>
            </a:pathLst>
          </a:cu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itel 2">
            <a:extLst>
              <a:ext uri="{FF2B5EF4-FFF2-40B4-BE49-F238E27FC236}">
                <a16:creationId xmlns:a16="http://schemas.microsoft.com/office/drawing/2014/main" id="{D9BD184C-3C6E-FB4A-AF9A-B60D05753B72}"/>
              </a:ext>
            </a:extLst>
          </p:cNvPr>
          <p:cNvSpPr>
            <a:spLocks noGrp="1"/>
          </p:cNvSpPr>
          <p:nvPr>
            <p:ph type="ctrTitle"/>
          </p:nvPr>
        </p:nvSpPr>
        <p:spPr>
          <a:xfrm>
            <a:off x="1234042" y="1359685"/>
            <a:ext cx="4121901" cy="1169551"/>
          </a:xfrm>
        </p:spPr>
        <p:txBody>
          <a:bodyPr/>
          <a:lstStyle/>
          <a:p>
            <a:r>
              <a:rPr lang="de-DE" dirty="0">
                <a:solidFill>
                  <a:schemeClr val="tx1"/>
                </a:solidFill>
              </a:rPr>
              <a:t>Mastertitelformat bearbeiten</a:t>
            </a:r>
          </a:p>
        </p:txBody>
      </p:sp>
      <p:sp>
        <p:nvSpPr>
          <p:cNvPr id="4" name="Untertitel 3">
            <a:extLst>
              <a:ext uri="{FF2B5EF4-FFF2-40B4-BE49-F238E27FC236}">
                <a16:creationId xmlns:a16="http://schemas.microsoft.com/office/drawing/2014/main" id="{90FE21FA-AFDF-DC4A-A34A-0E76215B3B45}"/>
              </a:ext>
            </a:extLst>
          </p:cNvPr>
          <p:cNvSpPr>
            <a:spLocks noGrp="1"/>
          </p:cNvSpPr>
          <p:nvPr>
            <p:ph type="subTitle" idx="1"/>
          </p:nvPr>
        </p:nvSpPr>
        <p:spPr/>
        <p:txBody>
          <a:bodyPr/>
          <a:lstStyle/>
          <a:p>
            <a:r>
              <a:rPr lang="de-DE" dirty="0">
                <a:solidFill>
                  <a:schemeClr val="tx1"/>
                </a:solidFill>
              </a:rPr>
              <a:t>Master-Untertitelformat bearbeiten</a:t>
            </a:r>
          </a:p>
        </p:txBody>
      </p:sp>
      <p:pic>
        <p:nvPicPr>
          <p:cNvPr id="8" name="Grafik 7">
            <a:extLst>
              <a:ext uri="{FF2B5EF4-FFF2-40B4-BE49-F238E27FC236}">
                <a16:creationId xmlns:a16="http://schemas.microsoft.com/office/drawing/2014/main" id="{6E375377-E053-EF47-8085-B0E11619CC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4400" y="6174000"/>
            <a:ext cx="864000" cy="351360"/>
          </a:xfrm>
          <a:prstGeom prst="rect">
            <a:avLst/>
          </a:prstGeom>
        </p:spPr>
      </p:pic>
    </p:spTree>
    <p:extLst>
      <p:ext uri="{BB962C8B-B14F-4D97-AF65-F5344CB8AC3E}">
        <p14:creationId xmlns:p14="http://schemas.microsoft.com/office/powerpoint/2010/main" val="9653419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5C0CAA40-547C-D986-9AFE-002016A7100F}"/>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B3BF41F2-7B1E-72D1-F3B9-7B564FCEB547}"/>
              </a:ext>
            </a:extLst>
          </p:cNvPr>
          <p:cNvSpPr>
            <a:spLocks noGrp="1"/>
          </p:cNvSpPr>
          <p:nvPr>
            <p:ph type="sldNum" sz="quarter" idx="12"/>
          </p:nvPr>
        </p:nvSpPr>
        <p:spPr/>
        <p:txBody>
          <a:bodyPr/>
          <a:lstStyle/>
          <a:p>
            <a:fld id="{834DB83C-032D-4A21-973D-BE083915BE69}" type="slidenum">
              <a:rPr lang="de-DE" smtClean="0"/>
              <a:t>20</a:t>
            </a:fld>
            <a:endParaRPr lang="de-DE" dirty="0"/>
          </a:p>
        </p:txBody>
      </p:sp>
      <p:sp>
        <p:nvSpPr>
          <p:cNvPr id="8" name="Titel 2">
            <a:extLst>
              <a:ext uri="{FF2B5EF4-FFF2-40B4-BE49-F238E27FC236}">
                <a16:creationId xmlns:a16="http://schemas.microsoft.com/office/drawing/2014/main" id="{BEBB67E4-51A1-6F95-A7EF-F3E13C3E572D}"/>
              </a:ext>
            </a:extLst>
          </p:cNvPr>
          <p:cNvSpPr>
            <a:spLocks noGrp="1"/>
          </p:cNvSpPr>
          <p:nvPr>
            <p:ph type="title"/>
          </p:nvPr>
        </p:nvSpPr>
        <p:spPr>
          <a:xfrm>
            <a:off x="587387" y="620687"/>
            <a:ext cx="8388000" cy="540000"/>
          </a:xfrm>
        </p:spPr>
        <p:txBody>
          <a:bodyPr/>
          <a:lstStyle/>
          <a:p>
            <a:r>
              <a:rPr lang="de-DE" dirty="0"/>
              <a:t>Folienelemente zum Kopieren</a:t>
            </a:r>
          </a:p>
        </p:txBody>
      </p:sp>
      <p:sp>
        <p:nvSpPr>
          <p:cNvPr id="9" name="Textplatzhalter 9">
            <a:extLst>
              <a:ext uri="{FF2B5EF4-FFF2-40B4-BE49-F238E27FC236}">
                <a16:creationId xmlns:a16="http://schemas.microsoft.com/office/drawing/2014/main" id="{29D8FDAE-2010-5698-7CD4-67011774ED03}"/>
              </a:ext>
            </a:extLst>
          </p:cNvPr>
          <p:cNvSpPr txBox="1">
            <a:spLocks/>
          </p:cNvSpPr>
          <p:nvPr/>
        </p:nvSpPr>
        <p:spPr>
          <a:xfrm>
            <a:off x="6585792" y="3638021"/>
            <a:ext cx="2222424" cy="1992455"/>
          </a:xfrm>
          <a:custGeom>
            <a:avLst/>
            <a:gdLst>
              <a:gd name="connsiteX0" fmla="*/ 0 w 2700338"/>
              <a:gd name="connsiteY0" fmla="*/ 0 h 2736000"/>
              <a:gd name="connsiteX1" fmla="*/ 2700338 w 2700338"/>
              <a:gd name="connsiteY1" fmla="*/ 0 h 2736000"/>
              <a:gd name="connsiteX2" fmla="*/ 2700338 w 2700338"/>
              <a:gd name="connsiteY2" fmla="*/ 2736000 h 2736000"/>
              <a:gd name="connsiteX3" fmla="*/ 0 w 2700338"/>
              <a:gd name="connsiteY3" fmla="*/ 2736000 h 2736000"/>
              <a:gd name="connsiteX4" fmla="*/ 0 w 2700338"/>
              <a:gd name="connsiteY4" fmla="*/ 0 h 2736000"/>
              <a:gd name="connsiteX0" fmla="*/ 0 w 2700338"/>
              <a:gd name="connsiteY0" fmla="*/ 0 h 2736000"/>
              <a:gd name="connsiteX1" fmla="*/ 2700338 w 2700338"/>
              <a:gd name="connsiteY1" fmla="*/ 0 h 2736000"/>
              <a:gd name="connsiteX2" fmla="*/ 2689119 w 2700338"/>
              <a:gd name="connsiteY2" fmla="*/ 2494778 h 2736000"/>
              <a:gd name="connsiteX3" fmla="*/ 0 w 2700338"/>
              <a:gd name="connsiteY3" fmla="*/ 2736000 h 2736000"/>
              <a:gd name="connsiteX4" fmla="*/ 0 w 2700338"/>
              <a:gd name="connsiteY4" fmla="*/ 0 h 273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338" h="2736000">
                <a:moveTo>
                  <a:pt x="0" y="0"/>
                </a:moveTo>
                <a:lnTo>
                  <a:pt x="2700338" y="0"/>
                </a:lnTo>
                <a:cubicBezTo>
                  <a:pt x="2696598" y="831593"/>
                  <a:pt x="2692859" y="1663185"/>
                  <a:pt x="2689119" y="2494778"/>
                </a:cubicBezTo>
                <a:lnTo>
                  <a:pt x="0" y="2736000"/>
                </a:lnTo>
                <a:lnTo>
                  <a:pt x="0" y="0"/>
                </a:lnTo>
                <a:close/>
              </a:path>
            </a:pathLst>
          </a:custGeom>
          <a:solidFill>
            <a:schemeClr val="accent3"/>
          </a:solidFill>
          <a:ln w="38100">
            <a:noFill/>
          </a:ln>
        </p:spPr>
        <p:txBody>
          <a:bodyPr lIns="252000" tIns="216000" rIns="288000" bIns="216000"/>
          <a:lstStyle>
            <a:lvl1pPr marL="270000" indent="-270000" algn="l" defTabSz="914400" rtl="0" eaLnBrk="1" latinLnBrk="0" hangingPunct="1">
              <a:lnSpc>
                <a:spcPts val="2200"/>
              </a:lnSpc>
              <a:spcBef>
                <a:spcPts val="0"/>
              </a:spcBef>
              <a:spcAft>
                <a:spcPts val="0"/>
              </a:spcAft>
              <a:buClr>
                <a:schemeClr val="accent1"/>
              </a:buClr>
              <a:buFont typeface="Wingdings 2" panose="05020102010507070707" pitchFamily="18" charset="2"/>
              <a:buChar char=""/>
              <a:defRPr sz="1400" kern="1200">
                <a:solidFill>
                  <a:schemeClr val="tx1"/>
                </a:solidFill>
                <a:latin typeface="+mn-lt"/>
                <a:ea typeface="+mn-ea"/>
                <a:cs typeface="+mn-cs"/>
              </a:defRPr>
            </a:lvl1pPr>
            <a:lvl2pPr marL="540000" indent="-268288" algn="l" defTabSz="914400" rtl="0" eaLnBrk="1" latinLnBrk="0" hangingPunct="1">
              <a:lnSpc>
                <a:spcPct val="111000"/>
              </a:lnSpc>
              <a:spcBef>
                <a:spcPts val="0"/>
              </a:spcBef>
              <a:spcAft>
                <a:spcPts val="800"/>
              </a:spcAft>
              <a:buClr>
                <a:schemeClr val="accent2"/>
              </a:buClr>
              <a:buFont typeface="Wingdings 2" panose="05020102010507070707" pitchFamily="18" charset="2"/>
              <a:buChar char="¡"/>
              <a:defRPr sz="1400" kern="1200">
                <a:solidFill>
                  <a:schemeClr val="tx1"/>
                </a:solidFill>
                <a:latin typeface="+mn-lt"/>
                <a:ea typeface="+mn-ea"/>
                <a:cs typeface="+mn-cs"/>
              </a:defRPr>
            </a:lvl2pPr>
            <a:lvl3pPr marL="810000" indent="-270000" algn="l" defTabSz="914400" rtl="0" eaLnBrk="1" latinLnBrk="0" hangingPunct="1">
              <a:lnSpc>
                <a:spcPct val="111000"/>
              </a:lnSpc>
              <a:spcBef>
                <a:spcPts val="0"/>
              </a:spcBef>
              <a:spcAft>
                <a:spcPts val="800"/>
              </a:spcAft>
              <a:buClr>
                <a:schemeClr val="accent1"/>
              </a:buClr>
              <a:buFont typeface="Wingdings 2" panose="05020102010507070707" pitchFamily="18" charset="2"/>
              <a:buChar char="¡"/>
              <a:defRPr sz="1400" kern="1200">
                <a:solidFill>
                  <a:schemeClr val="tx1"/>
                </a:solidFill>
                <a:latin typeface="+mn-lt"/>
                <a:ea typeface="+mn-ea"/>
                <a:cs typeface="+mn-cs"/>
              </a:defRPr>
            </a:lvl3pPr>
            <a:lvl4pPr marL="1080000" indent="-270000" algn="l" defTabSz="914400" rtl="0" eaLnBrk="1" latinLnBrk="0" hangingPunct="1">
              <a:lnSpc>
                <a:spcPct val="111000"/>
              </a:lnSpc>
              <a:spcBef>
                <a:spcPts val="0"/>
              </a:spcBef>
              <a:spcAft>
                <a:spcPts val="800"/>
              </a:spcAft>
              <a:buClr>
                <a:schemeClr val="accent2"/>
              </a:buClr>
              <a:buFont typeface="Wingdings 2" panose="05020102010507070707" pitchFamily="18" charset="2"/>
              <a:buChar char="¡"/>
              <a:defRPr sz="1400" kern="1200">
                <a:solidFill>
                  <a:schemeClr val="tx1"/>
                </a:solidFill>
                <a:latin typeface="+mn-lt"/>
                <a:ea typeface="+mn-ea"/>
                <a:cs typeface="+mn-cs"/>
              </a:defRPr>
            </a:lvl4pPr>
            <a:lvl5pPr marL="1828800" indent="0" algn="l" defTabSz="914400" rtl="0" eaLnBrk="1" latinLnBrk="0" hangingPunct="1">
              <a:lnSpc>
                <a:spcPts val="3400"/>
              </a:lnSpc>
              <a:spcBef>
                <a:spcPts val="500"/>
              </a:spcBef>
              <a:buFontTx/>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de-DE" b="1" dirty="0">
                <a:solidFill>
                  <a:schemeClr val="bg1"/>
                </a:solidFill>
              </a:rPr>
              <a:t>Hinweis</a:t>
            </a:r>
          </a:p>
          <a:p>
            <a:pPr marL="0" indent="0">
              <a:lnSpc>
                <a:spcPct val="110000"/>
              </a:lnSpc>
              <a:spcAft>
                <a:spcPts val="800"/>
              </a:spcAft>
              <a:buNone/>
            </a:pPr>
            <a:r>
              <a:rPr lang="de-DE" dirty="0">
                <a:solidFill>
                  <a:schemeClr val="bg1"/>
                </a:solidFill>
              </a:rPr>
              <a:t>Eine Infobox, mit der üblichen Schräge, falls mal etwas mehr hiervorgehoben werden soll. </a:t>
            </a:r>
          </a:p>
        </p:txBody>
      </p:sp>
      <p:sp>
        <p:nvSpPr>
          <p:cNvPr id="10" name="Textplatzhalter 9">
            <a:extLst>
              <a:ext uri="{FF2B5EF4-FFF2-40B4-BE49-F238E27FC236}">
                <a16:creationId xmlns:a16="http://schemas.microsoft.com/office/drawing/2014/main" id="{3A07B60E-1431-4C27-C93D-51F2D737234D}"/>
              </a:ext>
            </a:extLst>
          </p:cNvPr>
          <p:cNvSpPr txBox="1">
            <a:spLocks/>
          </p:cNvSpPr>
          <p:nvPr/>
        </p:nvSpPr>
        <p:spPr>
          <a:xfrm>
            <a:off x="6585792" y="1436545"/>
            <a:ext cx="2222424" cy="1992455"/>
          </a:xfrm>
          <a:custGeom>
            <a:avLst/>
            <a:gdLst>
              <a:gd name="connsiteX0" fmla="*/ 0 w 2700338"/>
              <a:gd name="connsiteY0" fmla="*/ 0 h 2736000"/>
              <a:gd name="connsiteX1" fmla="*/ 2700338 w 2700338"/>
              <a:gd name="connsiteY1" fmla="*/ 0 h 2736000"/>
              <a:gd name="connsiteX2" fmla="*/ 2700338 w 2700338"/>
              <a:gd name="connsiteY2" fmla="*/ 2736000 h 2736000"/>
              <a:gd name="connsiteX3" fmla="*/ 0 w 2700338"/>
              <a:gd name="connsiteY3" fmla="*/ 2736000 h 2736000"/>
              <a:gd name="connsiteX4" fmla="*/ 0 w 2700338"/>
              <a:gd name="connsiteY4" fmla="*/ 0 h 2736000"/>
              <a:gd name="connsiteX0" fmla="*/ 0 w 2700338"/>
              <a:gd name="connsiteY0" fmla="*/ 0 h 2736000"/>
              <a:gd name="connsiteX1" fmla="*/ 2700338 w 2700338"/>
              <a:gd name="connsiteY1" fmla="*/ 0 h 2736000"/>
              <a:gd name="connsiteX2" fmla="*/ 2689119 w 2700338"/>
              <a:gd name="connsiteY2" fmla="*/ 2494778 h 2736000"/>
              <a:gd name="connsiteX3" fmla="*/ 0 w 2700338"/>
              <a:gd name="connsiteY3" fmla="*/ 2736000 h 2736000"/>
              <a:gd name="connsiteX4" fmla="*/ 0 w 2700338"/>
              <a:gd name="connsiteY4" fmla="*/ 0 h 273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338" h="2736000">
                <a:moveTo>
                  <a:pt x="0" y="0"/>
                </a:moveTo>
                <a:lnTo>
                  <a:pt x="2700338" y="0"/>
                </a:lnTo>
                <a:cubicBezTo>
                  <a:pt x="2696598" y="831593"/>
                  <a:pt x="2692859" y="1663185"/>
                  <a:pt x="2689119" y="2494778"/>
                </a:cubicBezTo>
                <a:lnTo>
                  <a:pt x="0" y="2736000"/>
                </a:lnTo>
                <a:lnTo>
                  <a:pt x="0" y="0"/>
                </a:lnTo>
                <a:close/>
              </a:path>
            </a:pathLst>
          </a:custGeom>
          <a:solidFill>
            <a:schemeClr val="accent1"/>
          </a:solidFill>
          <a:ln w="38100">
            <a:noFill/>
          </a:ln>
        </p:spPr>
        <p:txBody>
          <a:bodyPr lIns="252000" tIns="216000" rIns="288000" bIns="216000"/>
          <a:lstStyle>
            <a:defPPr>
              <a:defRPr lang="de-DE"/>
            </a:defPPr>
            <a:lvl1pPr indent="0">
              <a:lnSpc>
                <a:spcPct val="110000"/>
              </a:lnSpc>
              <a:spcBef>
                <a:spcPts val="0"/>
              </a:spcBef>
              <a:spcAft>
                <a:spcPts val="0"/>
              </a:spcAft>
              <a:buClr>
                <a:schemeClr val="accent1"/>
              </a:buClr>
              <a:buFont typeface="Wingdings 2" panose="05020102010507070707" pitchFamily="18" charset="2"/>
              <a:buNone/>
              <a:defRPr sz="1400" b="1">
                <a:solidFill>
                  <a:schemeClr val="bg1"/>
                </a:solidFill>
              </a:defRPr>
            </a:lvl1pPr>
            <a:lvl2pPr marL="540000" indent="-268288">
              <a:lnSpc>
                <a:spcPct val="111000"/>
              </a:lnSpc>
              <a:spcBef>
                <a:spcPts val="0"/>
              </a:spcBef>
              <a:spcAft>
                <a:spcPts val="800"/>
              </a:spcAft>
              <a:buClr>
                <a:schemeClr val="accent2"/>
              </a:buClr>
              <a:buFont typeface="Wingdings 2" panose="05020102010507070707" pitchFamily="18" charset="2"/>
              <a:buChar char="¡"/>
              <a:defRPr sz="1400"/>
            </a:lvl2pPr>
            <a:lvl3pPr marL="810000" indent="-270000">
              <a:lnSpc>
                <a:spcPct val="111000"/>
              </a:lnSpc>
              <a:spcBef>
                <a:spcPts val="0"/>
              </a:spcBef>
              <a:spcAft>
                <a:spcPts val="800"/>
              </a:spcAft>
              <a:buClr>
                <a:schemeClr val="accent1"/>
              </a:buClr>
              <a:buFont typeface="Wingdings 2" panose="05020102010507070707" pitchFamily="18" charset="2"/>
              <a:buChar char="¡"/>
              <a:defRPr sz="1400"/>
            </a:lvl3pPr>
            <a:lvl4pPr marL="1080000" indent="-270000">
              <a:lnSpc>
                <a:spcPct val="111000"/>
              </a:lnSpc>
              <a:spcBef>
                <a:spcPts val="0"/>
              </a:spcBef>
              <a:spcAft>
                <a:spcPts val="800"/>
              </a:spcAft>
              <a:buClr>
                <a:schemeClr val="accent2"/>
              </a:buClr>
              <a:buFont typeface="Wingdings 2" panose="05020102010507070707" pitchFamily="18" charset="2"/>
              <a:buChar char="¡"/>
              <a:defRPr sz="1400"/>
            </a:lvl4pPr>
            <a:lvl5pPr indent="0">
              <a:lnSpc>
                <a:spcPts val="3400"/>
              </a:lnSpc>
              <a:spcBef>
                <a:spcPts val="500"/>
              </a:spcBef>
              <a:buFontTx/>
              <a:buNone/>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de-DE" dirty="0"/>
              <a:t>Hinweis</a:t>
            </a:r>
          </a:p>
          <a:p>
            <a:r>
              <a:rPr lang="de-DE" b="0" dirty="0"/>
              <a:t>Eine Infobox, mit der üblichen Schräge, falls mal etwas mehr hiervorgehoben werden soll. </a:t>
            </a:r>
          </a:p>
        </p:txBody>
      </p:sp>
      <p:sp>
        <p:nvSpPr>
          <p:cNvPr id="11" name="Textplatzhalter 9">
            <a:extLst>
              <a:ext uri="{FF2B5EF4-FFF2-40B4-BE49-F238E27FC236}">
                <a16:creationId xmlns:a16="http://schemas.microsoft.com/office/drawing/2014/main" id="{8C4CF86A-C038-0F14-CA17-772846445DDE}"/>
              </a:ext>
            </a:extLst>
          </p:cNvPr>
          <p:cNvSpPr txBox="1">
            <a:spLocks/>
          </p:cNvSpPr>
          <p:nvPr/>
        </p:nvSpPr>
        <p:spPr>
          <a:xfrm>
            <a:off x="600302" y="1464201"/>
            <a:ext cx="2490909" cy="2233158"/>
          </a:xfrm>
          <a:custGeom>
            <a:avLst/>
            <a:gdLst>
              <a:gd name="connsiteX0" fmla="*/ 0 w 2700338"/>
              <a:gd name="connsiteY0" fmla="*/ 0 h 2736000"/>
              <a:gd name="connsiteX1" fmla="*/ 2700338 w 2700338"/>
              <a:gd name="connsiteY1" fmla="*/ 0 h 2736000"/>
              <a:gd name="connsiteX2" fmla="*/ 2700338 w 2700338"/>
              <a:gd name="connsiteY2" fmla="*/ 2736000 h 2736000"/>
              <a:gd name="connsiteX3" fmla="*/ 0 w 2700338"/>
              <a:gd name="connsiteY3" fmla="*/ 2736000 h 2736000"/>
              <a:gd name="connsiteX4" fmla="*/ 0 w 2700338"/>
              <a:gd name="connsiteY4" fmla="*/ 0 h 2736000"/>
              <a:gd name="connsiteX0" fmla="*/ 0 w 2700338"/>
              <a:gd name="connsiteY0" fmla="*/ 0 h 2736000"/>
              <a:gd name="connsiteX1" fmla="*/ 2700338 w 2700338"/>
              <a:gd name="connsiteY1" fmla="*/ 0 h 2736000"/>
              <a:gd name="connsiteX2" fmla="*/ 2689119 w 2700338"/>
              <a:gd name="connsiteY2" fmla="*/ 2494778 h 2736000"/>
              <a:gd name="connsiteX3" fmla="*/ 0 w 2700338"/>
              <a:gd name="connsiteY3" fmla="*/ 2736000 h 2736000"/>
              <a:gd name="connsiteX4" fmla="*/ 0 w 2700338"/>
              <a:gd name="connsiteY4" fmla="*/ 0 h 273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338" h="2736000">
                <a:moveTo>
                  <a:pt x="0" y="0"/>
                </a:moveTo>
                <a:lnTo>
                  <a:pt x="2700338" y="0"/>
                </a:lnTo>
                <a:cubicBezTo>
                  <a:pt x="2696598" y="831593"/>
                  <a:pt x="2692859" y="1663185"/>
                  <a:pt x="2689119" y="2494778"/>
                </a:cubicBezTo>
                <a:lnTo>
                  <a:pt x="0" y="2736000"/>
                </a:lnTo>
                <a:lnTo>
                  <a:pt x="0" y="0"/>
                </a:lnTo>
                <a:close/>
              </a:path>
            </a:pathLst>
          </a:custGeom>
          <a:ln w="38100">
            <a:solidFill>
              <a:schemeClr val="accent2"/>
            </a:solidFill>
          </a:ln>
        </p:spPr>
        <p:txBody>
          <a:bodyPr lIns="252000" tIns="216000" rIns="288000" bIns="216000"/>
          <a:lstStyle>
            <a:lvl1pPr marL="270000" indent="-270000" algn="l" defTabSz="914400" rtl="0" eaLnBrk="1" latinLnBrk="0" hangingPunct="1">
              <a:lnSpc>
                <a:spcPts val="2200"/>
              </a:lnSpc>
              <a:spcBef>
                <a:spcPts val="0"/>
              </a:spcBef>
              <a:spcAft>
                <a:spcPts val="0"/>
              </a:spcAft>
              <a:buClr>
                <a:schemeClr val="accent1"/>
              </a:buClr>
              <a:buFont typeface="Wingdings 2" panose="05020102010507070707" pitchFamily="18" charset="2"/>
              <a:buChar char=""/>
              <a:defRPr sz="1400" kern="1200">
                <a:solidFill>
                  <a:schemeClr val="tx1"/>
                </a:solidFill>
                <a:latin typeface="+mn-lt"/>
                <a:ea typeface="+mn-ea"/>
                <a:cs typeface="+mn-cs"/>
              </a:defRPr>
            </a:lvl1pPr>
            <a:lvl2pPr marL="540000" indent="-268288" algn="l" defTabSz="914400" rtl="0" eaLnBrk="1" latinLnBrk="0" hangingPunct="1">
              <a:lnSpc>
                <a:spcPct val="111000"/>
              </a:lnSpc>
              <a:spcBef>
                <a:spcPts val="0"/>
              </a:spcBef>
              <a:spcAft>
                <a:spcPts val="800"/>
              </a:spcAft>
              <a:buClr>
                <a:schemeClr val="accent2"/>
              </a:buClr>
              <a:buFont typeface="Wingdings 2" panose="05020102010507070707" pitchFamily="18" charset="2"/>
              <a:buChar char="¡"/>
              <a:defRPr sz="1400" kern="1200">
                <a:solidFill>
                  <a:schemeClr val="tx1"/>
                </a:solidFill>
                <a:latin typeface="+mn-lt"/>
                <a:ea typeface="+mn-ea"/>
                <a:cs typeface="+mn-cs"/>
              </a:defRPr>
            </a:lvl2pPr>
            <a:lvl3pPr marL="810000" indent="-270000" algn="l" defTabSz="914400" rtl="0" eaLnBrk="1" latinLnBrk="0" hangingPunct="1">
              <a:lnSpc>
                <a:spcPct val="111000"/>
              </a:lnSpc>
              <a:spcBef>
                <a:spcPts val="0"/>
              </a:spcBef>
              <a:spcAft>
                <a:spcPts val="800"/>
              </a:spcAft>
              <a:buClr>
                <a:schemeClr val="accent1"/>
              </a:buClr>
              <a:buFont typeface="Wingdings 2" panose="05020102010507070707" pitchFamily="18" charset="2"/>
              <a:buChar char="¡"/>
              <a:defRPr sz="1400" kern="1200">
                <a:solidFill>
                  <a:schemeClr val="tx1"/>
                </a:solidFill>
                <a:latin typeface="+mn-lt"/>
                <a:ea typeface="+mn-ea"/>
                <a:cs typeface="+mn-cs"/>
              </a:defRPr>
            </a:lvl3pPr>
            <a:lvl4pPr marL="1080000" indent="-270000" algn="l" defTabSz="914400" rtl="0" eaLnBrk="1" latinLnBrk="0" hangingPunct="1">
              <a:lnSpc>
                <a:spcPct val="111000"/>
              </a:lnSpc>
              <a:spcBef>
                <a:spcPts val="0"/>
              </a:spcBef>
              <a:spcAft>
                <a:spcPts val="800"/>
              </a:spcAft>
              <a:buClr>
                <a:schemeClr val="accent2"/>
              </a:buClr>
              <a:buFont typeface="Wingdings 2" panose="05020102010507070707" pitchFamily="18" charset="2"/>
              <a:buChar char="¡"/>
              <a:defRPr sz="1400" kern="1200">
                <a:solidFill>
                  <a:schemeClr val="tx1"/>
                </a:solidFill>
                <a:latin typeface="+mn-lt"/>
                <a:ea typeface="+mn-ea"/>
                <a:cs typeface="+mn-cs"/>
              </a:defRPr>
            </a:lvl4pPr>
            <a:lvl5pPr marL="1828800" indent="0" algn="l" defTabSz="914400" rtl="0" eaLnBrk="1" latinLnBrk="0" hangingPunct="1">
              <a:lnSpc>
                <a:spcPts val="3400"/>
              </a:lnSpc>
              <a:spcBef>
                <a:spcPts val="500"/>
              </a:spcBef>
              <a:buFontTx/>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de-DE" sz="6600" dirty="0">
                <a:solidFill>
                  <a:schemeClr val="accent1"/>
                </a:solidFill>
              </a:rPr>
              <a:t>XX</a:t>
            </a:r>
            <a:r>
              <a:rPr lang="de-DE" sz="4400" dirty="0">
                <a:solidFill>
                  <a:schemeClr val="accent1"/>
                </a:solidFill>
              </a:rPr>
              <a:t>%</a:t>
            </a:r>
          </a:p>
          <a:p>
            <a:pPr marL="0" indent="0">
              <a:lnSpc>
                <a:spcPct val="110000"/>
              </a:lnSpc>
              <a:buNone/>
            </a:pPr>
            <a:r>
              <a:rPr lang="de-DE" dirty="0"/>
              <a:t>Hier steht eine spannende Information zu der Zahl</a:t>
            </a:r>
          </a:p>
        </p:txBody>
      </p:sp>
      <p:sp>
        <p:nvSpPr>
          <p:cNvPr id="12" name="Textplatzhalter 9">
            <a:extLst>
              <a:ext uri="{FF2B5EF4-FFF2-40B4-BE49-F238E27FC236}">
                <a16:creationId xmlns:a16="http://schemas.microsoft.com/office/drawing/2014/main" id="{CA6D0EED-326D-C6D4-718C-999571FE2C9C}"/>
              </a:ext>
            </a:extLst>
          </p:cNvPr>
          <p:cNvSpPr txBox="1">
            <a:spLocks/>
          </p:cNvSpPr>
          <p:nvPr/>
        </p:nvSpPr>
        <p:spPr>
          <a:xfrm>
            <a:off x="3461075" y="1464201"/>
            <a:ext cx="2490909" cy="2233158"/>
          </a:xfrm>
          <a:custGeom>
            <a:avLst/>
            <a:gdLst>
              <a:gd name="connsiteX0" fmla="*/ 0 w 2700338"/>
              <a:gd name="connsiteY0" fmla="*/ 0 h 2736000"/>
              <a:gd name="connsiteX1" fmla="*/ 2700338 w 2700338"/>
              <a:gd name="connsiteY1" fmla="*/ 0 h 2736000"/>
              <a:gd name="connsiteX2" fmla="*/ 2700338 w 2700338"/>
              <a:gd name="connsiteY2" fmla="*/ 2736000 h 2736000"/>
              <a:gd name="connsiteX3" fmla="*/ 0 w 2700338"/>
              <a:gd name="connsiteY3" fmla="*/ 2736000 h 2736000"/>
              <a:gd name="connsiteX4" fmla="*/ 0 w 2700338"/>
              <a:gd name="connsiteY4" fmla="*/ 0 h 2736000"/>
              <a:gd name="connsiteX0" fmla="*/ 0 w 2700338"/>
              <a:gd name="connsiteY0" fmla="*/ 0 h 2736000"/>
              <a:gd name="connsiteX1" fmla="*/ 2700338 w 2700338"/>
              <a:gd name="connsiteY1" fmla="*/ 0 h 2736000"/>
              <a:gd name="connsiteX2" fmla="*/ 2689119 w 2700338"/>
              <a:gd name="connsiteY2" fmla="*/ 2494778 h 2736000"/>
              <a:gd name="connsiteX3" fmla="*/ 0 w 2700338"/>
              <a:gd name="connsiteY3" fmla="*/ 2736000 h 2736000"/>
              <a:gd name="connsiteX4" fmla="*/ 0 w 2700338"/>
              <a:gd name="connsiteY4" fmla="*/ 0 h 273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338" h="2736000">
                <a:moveTo>
                  <a:pt x="0" y="0"/>
                </a:moveTo>
                <a:lnTo>
                  <a:pt x="2700338" y="0"/>
                </a:lnTo>
                <a:cubicBezTo>
                  <a:pt x="2696598" y="831593"/>
                  <a:pt x="2692859" y="1663185"/>
                  <a:pt x="2689119" y="2494778"/>
                </a:cubicBezTo>
                <a:lnTo>
                  <a:pt x="0" y="2736000"/>
                </a:lnTo>
                <a:lnTo>
                  <a:pt x="0" y="0"/>
                </a:lnTo>
                <a:close/>
              </a:path>
            </a:pathLst>
          </a:custGeom>
          <a:ln w="38100">
            <a:solidFill>
              <a:schemeClr val="accent4"/>
            </a:solidFill>
          </a:ln>
        </p:spPr>
        <p:txBody>
          <a:bodyPr lIns="252000" tIns="216000" rIns="288000" bIns="216000"/>
          <a:lstStyle>
            <a:lvl1pPr marL="270000" indent="-270000" algn="l" defTabSz="914400" rtl="0" eaLnBrk="1" latinLnBrk="0" hangingPunct="1">
              <a:lnSpc>
                <a:spcPts val="2200"/>
              </a:lnSpc>
              <a:spcBef>
                <a:spcPts val="0"/>
              </a:spcBef>
              <a:spcAft>
                <a:spcPts val="0"/>
              </a:spcAft>
              <a:buClr>
                <a:schemeClr val="accent1"/>
              </a:buClr>
              <a:buFont typeface="Wingdings 2" panose="05020102010507070707" pitchFamily="18" charset="2"/>
              <a:buChar char=""/>
              <a:defRPr sz="1400" kern="1200">
                <a:solidFill>
                  <a:schemeClr val="tx1"/>
                </a:solidFill>
                <a:latin typeface="+mn-lt"/>
                <a:ea typeface="+mn-ea"/>
                <a:cs typeface="+mn-cs"/>
              </a:defRPr>
            </a:lvl1pPr>
            <a:lvl2pPr marL="540000" indent="-268288" algn="l" defTabSz="914400" rtl="0" eaLnBrk="1" latinLnBrk="0" hangingPunct="1">
              <a:lnSpc>
                <a:spcPct val="111000"/>
              </a:lnSpc>
              <a:spcBef>
                <a:spcPts val="0"/>
              </a:spcBef>
              <a:spcAft>
                <a:spcPts val="800"/>
              </a:spcAft>
              <a:buClr>
                <a:schemeClr val="accent2"/>
              </a:buClr>
              <a:buFont typeface="Wingdings 2" panose="05020102010507070707" pitchFamily="18" charset="2"/>
              <a:buChar char="¡"/>
              <a:defRPr sz="1400" kern="1200">
                <a:solidFill>
                  <a:schemeClr val="tx1"/>
                </a:solidFill>
                <a:latin typeface="+mn-lt"/>
                <a:ea typeface="+mn-ea"/>
                <a:cs typeface="+mn-cs"/>
              </a:defRPr>
            </a:lvl2pPr>
            <a:lvl3pPr marL="810000" indent="-270000" algn="l" defTabSz="914400" rtl="0" eaLnBrk="1" latinLnBrk="0" hangingPunct="1">
              <a:lnSpc>
                <a:spcPct val="111000"/>
              </a:lnSpc>
              <a:spcBef>
                <a:spcPts val="0"/>
              </a:spcBef>
              <a:spcAft>
                <a:spcPts val="800"/>
              </a:spcAft>
              <a:buClr>
                <a:schemeClr val="accent1"/>
              </a:buClr>
              <a:buFont typeface="Wingdings 2" panose="05020102010507070707" pitchFamily="18" charset="2"/>
              <a:buChar char="¡"/>
              <a:defRPr sz="1400" kern="1200">
                <a:solidFill>
                  <a:schemeClr val="tx1"/>
                </a:solidFill>
                <a:latin typeface="+mn-lt"/>
                <a:ea typeface="+mn-ea"/>
                <a:cs typeface="+mn-cs"/>
              </a:defRPr>
            </a:lvl3pPr>
            <a:lvl4pPr marL="1080000" indent="-270000" algn="l" defTabSz="914400" rtl="0" eaLnBrk="1" latinLnBrk="0" hangingPunct="1">
              <a:lnSpc>
                <a:spcPct val="111000"/>
              </a:lnSpc>
              <a:spcBef>
                <a:spcPts val="0"/>
              </a:spcBef>
              <a:spcAft>
                <a:spcPts val="800"/>
              </a:spcAft>
              <a:buClr>
                <a:schemeClr val="accent2"/>
              </a:buClr>
              <a:buFont typeface="Wingdings 2" panose="05020102010507070707" pitchFamily="18" charset="2"/>
              <a:buChar char="¡"/>
              <a:defRPr sz="1400" kern="1200">
                <a:solidFill>
                  <a:schemeClr val="tx1"/>
                </a:solidFill>
                <a:latin typeface="+mn-lt"/>
                <a:ea typeface="+mn-ea"/>
                <a:cs typeface="+mn-cs"/>
              </a:defRPr>
            </a:lvl4pPr>
            <a:lvl5pPr marL="1828800" indent="0" algn="l" defTabSz="914400" rtl="0" eaLnBrk="1" latinLnBrk="0" hangingPunct="1">
              <a:lnSpc>
                <a:spcPts val="3400"/>
              </a:lnSpc>
              <a:spcBef>
                <a:spcPts val="500"/>
              </a:spcBef>
              <a:buFontTx/>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de-DE" sz="6600" dirty="0">
                <a:solidFill>
                  <a:schemeClr val="accent3"/>
                </a:solidFill>
              </a:rPr>
              <a:t>XX</a:t>
            </a:r>
            <a:r>
              <a:rPr lang="de-DE" sz="4400" dirty="0">
                <a:solidFill>
                  <a:schemeClr val="accent3"/>
                </a:solidFill>
              </a:rPr>
              <a:t>%</a:t>
            </a:r>
          </a:p>
          <a:p>
            <a:pPr marL="0" indent="0">
              <a:lnSpc>
                <a:spcPct val="110000"/>
              </a:lnSpc>
              <a:buNone/>
            </a:pPr>
            <a:r>
              <a:rPr lang="de-DE" dirty="0"/>
              <a:t>Hier steht eine spannende Information zu der Zahl</a:t>
            </a:r>
          </a:p>
        </p:txBody>
      </p:sp>
      <p:sp>
        <p:nvSpPr>
          <p:cNvPr id="13" name="Textplatzhalter 9">
            <a:extLst>
              <a:ext uri="{FF2B5EF4-FFF2-40B4-BE49-F238E27FC236}">
                <a16:creationId xmlns:a16="http://schemas.microsoft.com/office/drawing/2014/main" id="{4ADC3573-F377-2D05-5DF5-A6E13BA266E8}"/>
              </a:ext>
            </a:extLst>
          </p:cNvPr>
          <p:cNvSpPr txBox="1">
            <a:spLocks/>
          </p:cNvSpPr>
          <p:nvPr/>
        </p:nvSpPr>
        <p:spPr>
          <a:xfrm>
            <a:off x="9166992" y="3638021"/>
            <a:ext cx="2222424" cy="1992455"/>
          </a:xfrm>
          <a:custGeom>
            <a:avLst/>
            <a:gdLst>
              <a:gd name="connsiteX0" fmla="*/ 0 w 2700338"/>
              <a:gd name="connsiteY0" fmla="*/ 0 h 2736000"/>
              <a:gd name="connsiteX1" fmla="*/ 2700338 w 2700338"/>
              <a:gd name="connsiteY1" fmla="*/ 0 h 2736000"/>
              <a:gd name="connsiteX2" fmla="*/ 2700338 w 2700338"/>
              <a:gd name="connsiteY2" fmla="*/ 2736000 h 2736000"/>
              <a:gd name="connsiteX3" fmla="*/ 0 w 2700338"/>
              <a:gd name="connsiteY3" fmla="*/ 2736000 h 2736000"/>
              <a:gd name="connsiteX4" fmla="*/ 0 w 2700338"/>
              <a:gd name="connsiteY4" fmla="*/ 0 h 2736000"/>
              <a:gd name="connsiteX0" fmla="*/ 0 w 2700338"/>
              <a:gd name="connsiteY0" fmla="*/ 0 h 2736000"/>
              <a:gd name="connsiteX1" fmla="*/ 2700338 w 2700338"/>
              <a:gd name="connsiteY1" fmla="*/ 0 h 2736000"/>
              <a:gd name="connsiteX2" fmla="*/ 2689119 w 2700338"/>
              <a:gd name="connsiteY2" fmla="*/ 2494778 h 2736000"/>
              <a:gd name="connsiteX3" fmla="*/ 0 w 2700338"/>
              <a:gd name="connsiteY3" fmla="*/ 2736000 h 2736000"/>
              <a:gd name="connsiteX4" fmla="*/ 0 w 2700338"/>
              <a:gd name="connsiteY4" fmla="*/ 0 h 273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338" h="2736000">
                <a:moveTo>
                  <a:pt x="0" y="0"/>
                </a:moveTo>
                <a:lnTo>
                  <a:pt x="2700338" y="0"/>
                </a:lnTo>
                <a:cubicBezTo>
                  <a:pt x="2696598" y="831593"/>
                  <a:pt x="2692859" y="1663185"/>
                  <a:pt x="2689119" y="2494778"/>
                </a:cubicBezTo>
                <a:lnTo>
                  <a:pt x="0" y="2736000"/>
                </a:lnTo>
                <a:lnTo>
                  <a:pt x="0" y="0"/>
                </a:lnTo>
                <a:close/>
              </a:path>
            </a:pathLst>
          </a:custGeom>
          <a:solidFill>
            <a:schemeClr val="accent4"/>
          </a:solidFill>
          <a:ln w="38100">
            <a:noFill/>
          </a:ln>
        </p:spPr>
        <p:txBody>
          <a:bodyPr lIns="252000" tIns="216000" rIns="288000" bIns="216000"/>
          <a:lstStyle>
            <a:lvl1pPr marL="270000" indent="-270000" algn="l" defTabSz="914400" rtl="0" eaLnBrk="1" latinLnBrk="0" hangingPunct="1">
              <a:lnSpc>
                <a:spcPts val="2200"/>
              </a:lnSpc>
              <a:spcBef>
                <a:spcPts val="0"/>
              </a:spcBef>
              <a:spcAft>
                <a:spcPts val="0"/>
              </a:spcAft>
              <a:buClr>
                <a:schemeClr val="accent1"/>
              </a:buClr>
              <a:buFont typeface="Wingdings 2" panose="05020102010507070707" pitchFamily="18" charset="2"/>
              <a:buChar char=""/>
              <a:defRPr sz="1400" kern="1200">
                <a:solidFill>
                  <a:schemeClr val="tx1"/>
                </a:solidFill>
                <a:latin typeface="+mn-lt"/>
                <a:ea typeface="+mn-ea"/>
                <a:cs typeface="+mn-cs"/>
              </a:defRPr>
            </a:lvl1pPr>
            <a:lvl2pPr marL="540000" indent="-268288" algn="l" defTabSz="914400" rtl="0" eaLnBrk="1" latinLnBrk="0" hangingPunct="1">
              <a:lnSpc>
                <a:spcPct val="111000"/>
              </a:lnSpc>
              <a:spcBef>
                <a:spcPts val="0"/>
              </a:spcBef>
              <a:spcAft>
                <a:spcPts val="800"/>
              </a:spcAft>
              <a:buClr>
                <a:schemeClr val="accent2"/>
              </a:buClr>
              <a:buFont typeface="Wingdings 2" panose="05020102010507070707" pitchFamily="18" charset="2"/>
              <a:buChar char="¡"/>
              <a:defRPr sz="1400" kern="1200">
                <a:solidFill>
                  <a:schemeClr val="tx1"/>
                </a:solidFill>
                <a:latin typeface="+mn-lt"/>
                <a:ea typeface="+mn-ea"/>
                <a:cs typeface="+mn-cs"/>
              </a:defRPr>
            </a:lvl2pPr>
            <a:lvl3pPr marL="810000" indent="-270000" algn="l" defTabSz="914400" rtl="0" eaLnBrk="1" latinLnBrk="0" hangingPunct="1">
              <a:lnSpc>
                <a:spcPct val="111000"/>
              </a:lnSpc>
              <a:spcBef>
                <a:spcPts val="0"/>
              </a:spcBef>
              <a:spcAft>
                <a:spcPts val="800"/>
              </a:spcAft>
              <a:buClr>
                <a:schemeClr val="accent1"/>
              </a:buClr>
              <a:buFont typeface="Wingdings 2" panose="05020102010507070707" pitchFamily="18" charset="2"/>
              <a:buChar char="¡"/>
              <a:defRPr sz="1400" kern="1200">
                <a:solidFill>
                  <a:schemeClr val="tx1"/>
                </a:solidFill>
                <a:latin typeface="+mn-lt"/>
                <a:ea typeface="+mn-ea"/>
                <a:cs typeface="+mn-cs"/>
              </a:defRPr>
            </a:lvl3pPr>
            <a:lvl4pPr marL="1080000" indent="-270000" algn="l" defTabSz="914400" rtl="0" eaLnBrk="1" latinLnBrk="0" hangingPunct="1">
              <a:lnSpc>
                <a:spcPct val="111000"/>
              </a:lnSpc>
              <a:spcBef>
                <a:spcPts val="0"/>
              </a:spcBef>
              <a:spcAft>
                <a:spcPts val="800"/>
              </a:spcAft>
              <a:buClr>
                <a:schemeClr val="accent2"/>
              </a:buClr>
              <a:buFont typeface="Wingdings 2" panose="05020102010507070707" pitchFamily="18" charset="2"/>
              <a:buChar char="¡"/>
              <a:defRPr sz="1400" kern="1200">
                <a:solidFill>
                  <a:schemeClr val="tx1"/>
                </a:solidFill>
                <a:latin typeface="+mn-lt"/>
                <a:ea typeface="+mn-ea"/>
                <a:cs typeface="+mn-cs"/>
              </a:defRPr>
            </a:lvl4pPr>
            <a:lvl5pPr marL="1828800" indent="0" algn="l" defTabSz="914400" rtl="0" eaLnBrk="1" latinLnBrk="0" hangingPunct="1">
              <a:lnSpc>
                <a:spcPts val="3400"/>
              </a:lnSpc>
              <a:spcBef>
                <a:spcPts val="500"/>
              </a:spcBef>
              <a:buFontTx/>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de-DE" b="1" dirty="0"/>
              <a:t>Hinweis</a:t>
            </a:r>
          </a:p>
          <a:p>
            <a:pPr marL="0" indent="0">
              <a:lnSpc>
                <a:spcPct val="110000"/>
              </a:lnSpc>
              <a:spcAft>
                <a:spcPts val="800"/>
              </a:spcAft>
              <a:buNone/>
            </a:pPr>
            <a:r>
              <a:rPr lang="de-DE" dirty="0"/>
              <a:t>Eine Infobox, mit der üblichen Schräge, falls mal etwas mehr hiervorgehoben werden soll. </a:t>
            </a:r>
          </a:p>
        </p:txBody>
      </p:sp>
      <p:sp>
        <p:nvSpPr>
          <p:cNvPr id="14" name="Textplatzhalter 9">
            <a:extLst>
              <a:ext uri="{FF2B5EF4-FFF2-40B4-BE49-F238E27FC236}">
                <a16:creationId xmlns:a16="http://schemas.microsoft.com/office/drawing/2014/main" id="{51CA1472-9C2A-973D-D3AC-1CB6E270CA0E}"/>
              </a:ext>
            </a:extLst>
          </p:cNvPr>
          <p:cNvSpPr txBox="1">
            <a:spLocks/>
          </p:cNvSpPr>
          <p:nvPr/>
        </p:nvSpPr>
        <p:spPr>
          <a:xfrm>
            <a:off x="9166992" y="1436545"/>
            <a:ext cx="2222424" cy="1992455"/>
          </a:xfrm>
          <a:custGeom>
            <a:avLst/>
            <a:gdLst>
              <a:gd name="connsiteX0" fmla="*/ 0 w 2700338"/>
              <a:gd name="connsiteY0" fmla="*/ 0 h 2736000"/>
              <a:gd name="connsiteX1" fmla="*/ 2700338 w 2700338"/>
              <a:gd name="connsiteY1" fmla="*/ 0 h 2736000"/>
              <a:gd name="connsiteX2" fmla="*/ 2700338 w 2700338"/>
              <a:gd name="connsiteY2" fmla="*/ 2736000 h 2736000"/>
              <a:gd name="connsiteX3" fmla="*/ 0 w 2700338"/>
              <a:gd name="connsiteY3" fmla="*/ 2736000 h 2736000"/>
              <a:gd name="connsiteX4" fmla="*/ 0 w 2700338"/>
              <a:gd name="connsiteY4" fmla="*/ 0 h 2736000"/>
              <a:gd name="connsiteX0" fmla="*/ 0 w 2700338"/>
              <a:gd name="connsiteY0" fmla="*/ 0 h 2736000"/>
              <a:gd name="connsiteX1" fmla="*/ 2700338 w 2700338"/>
              <a:gd name="connsiteY1" fmla="*/ 0 h 2736000"/>
              <a:gd name="connsiteX2" fmla="*/ 2689119 w 2700338"/>
              <a:gd name="connsiteY2" fmla="*/ 2494778 h 2736000"/>
              <a:gd name="connsiteX3" fmla="*/ 0 w 2700338"/>
              <a:gd name="connsiteY3" fmla="*/ 2736000 h 2736000"/>
              <a:gd name="connsiteX4" fmla="*/ 0 w 2700338"/>
              <a:gd name="connsiteY4" fmla="*/ 0 h 273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338" h="2736000">
                <a:moveTo>
                  <a:pt x="0" y="0"/>
                </a:moveTo>
                <a:lnTo>
                  <a:pt x="2700338" y="0"/>
                </a:lnTo>
                <a:cubicBezTo>
                  <a:pt x="2696598" y="831593"/>
                  <a:pt x="2692859" y="1663185"/>
                  <a:pt x="2689119" y="2494778"/>
                </a:cubicBezTo>
                <a:lnTo>
                  <a:pt x="0" y="2736000"/>
                </a:lnTo>
                <a:lnTo>
                  <a:pt x="0" y="0"/>
                </a:lnTo>
                <a:close/>
              </a:path>
            </a:pathLst>
          </a:custGeom>
          <a:solidFill>
            <a:schemeClr val="accent2"/>
          </a:solidFill>
          <a:ln w="38100">
            <a:noFill/>
          </a:ln>
        </p:spPr>
        <p:txBody>
          <a:bodyPr lIns="252000" tIns="216000" rIns="288000" bIns="216000"/>
          <a:lstStyle>
            <a:defPPr>
              <a:defRPr lang="de-DE"/>
            </a:defPPr>
            <a:lvl1pPr indent="0">
              <a:lnSpc>
                <a:spcPct val="110000"/>
              </a:lnSpc>
              <a:spcBef>
                <a:spcPts val="0"/>
              </a:spcBef>
              <a:spcAft>
                <a:spcPts val="0"/>
              </a:spcAft>
              <a:buClr>
                <a:schemeClr val="accent1"/>
              </a:buClr>
              <a:buFont typeface="Wingdings 2" panose="05020102010507070707" pitchFamily="18" charset="2"/>
              <a:buNone/>
              <a:defRPr sz="1400" b="1">
                <a:solidFill>
                  <a:schemeClr val="bg1"/>
                </a:solidFill>
              </a:defRPr>
            </a:lvl1pPr>
            <a:lvl2pPr marL="540000" indent="-268288">
              <a:lnSpc>
                <a:spcPct val="111000"/>
              </a:lnSpc>
              <a:spcBef>
                <a:spcPts val="0"/>
              </a:spcBef>
              <a:spcAft>
                <a:spcPts val="800"/>
              </a:spcAft>
              <a:buClr>
                <a:schemeClr val="accent2"/>
              </a:buClr>
              <a:buFont typeface="Wingdings 2" panose="05020102010507070707" pitchFamily="18" charset="2"/>
              <a:buChar char="¡"/>
              <a:defRPr sz="1400"/>
            </a:lvl2pPr>
            <a:lvl3pPr marL="810000" indent="-270000">
              <a:lnSpc>
                <a:spcPct val="111000"/>
              </a:lnSpc>
              <a:spcBef>
                <a:spcPts val="0"/>
              </a:spcBef>
              <a:spcAft>
                <a:spcPts val="800"/>
              </a:spcAft>
              <a:buClr>
                <a:schemeClr val="accent1"/>
              </a:buClr>
              <a:buFont typeface="Wingdings 2" panose="05020102010507070707" pitchFamily="18" charset="2"/>
              <a:buChar char="¡"/>
              <a:defRPr sz="1400"/>
            </a:lvl3pPr>
            <a:lvl4pPr marL="1080000" indent="-270000">
              <a:lnSpc>
                <a:spcPct val="111000"/>
              </a:lnSpc>
              <a:spcBef>
                <a:spcPts val="0"/>
              </a:spcBef>
              <a:spcAft>
                <a:spcPts val="800"/>
              </a:spcAft>
              <a:buClr>
                <a:schemeClr val="accent2"/>
              </a:buClr>
              <a:buFont typeface="Wingdings 2" panose="05020102010507070707" pitchFamily="18" charset="2"/>
              <a:buChar char="¡"/>
              <a:defRPr sz="1400"/>
            </a:lvl4pPr>
            <a:lvl5pPr indent="0">
              <a:lnSpc>
                <a:spcPts val="3400"/>
              </a:lnSpc>
              <a:spcBef>
                <a:spcPts val="500"/>
              </a:spcBef>
              <a:buFontTx/>
              <a:buNone/>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de-DE" dirty="0">
                <a:solidFill>
                  <a:schemeClr val="tx1"/>
                </a:solidFill>
              </a:rPr>
              <a:t>Hinweis</a:t>
            </a:r>
          </a:p>
          <a:p>
            <a:r>
              <a:rPr lang="de-DE" b="0" dirty="0">
                <a:solidFill>
                  <a:schemeClr val="tx1"/>
                </a:solidFill>
              </a:rPr>
              <a:t>Eine Infobox, mit der üblichen Schräge, falls mal etwas mehr hiervorgehoben werden soll. </a:t>
            </a:r>
          </a:p>
        </p:txBody>
      </p:sp>
      <p:sp>
        <p:nvSpPr>
          <p:cNvPr id="15" name="Textfeld 14">
            <a:extLst>
              <a:ext uri="{FF2B5EF4-FFF2-40B4-BE49-F238E27FC236}">
                <a16:creationId xmlns:a16="http://schemas.microsoft.com/office/drawing/2014/main" id="{B33FCC5B-4755-3850-A6BB-8F2F8A969DA8}"/>
              </a:ext>
            </a:extLst>
          </p:cNvPr>
          <p:cNvSpPr txBox="1"/>
          <p:nvPr/>
        </p:nvSpPr>
        <p:spPr>
          <a:xfrm>
            <a:off x="3461075" y="4060285"/>
            <a:ext cx="2965594" cy="1147925"/>
          </a:xfrm>
          <a:prstGeom prst="rect">
            <a:avLst/>
          </a:prstGeom>
          <a:noFill/>
        </p:spPr>
        <p:txBody>
          <a:bodyPr wrap="square" lIns="0" tIns="0" rIns="0" bIns="0" rtlCol="0">
            <a:noAutofit/>
          </a:bodyPr>
          <a:lstStyle/>
          <a:p>
            <a:pPr algn="r">
              <a:lnSpc>
                <a:spcPts val="1700"/>
              </a:lnSpc>
              <a:spcAft>
                <a:spcPts val="600"/>
              </a:spcAft>
            </a:pPr>
            <a:r>
              <a:rPr lang="de-DE" sz="1600" b="1" dirty="0"/>
              <a:t>Klare Regel, welche Farbe wann:</a:t>
            </a:r>
          </a:p>
          <a:p>
            <a:pPr algn="r">
              <a:lnSpc>
                <a:spcPts val="1700"/>
              </a:lnSpc>
              <a:spcAft>
                <a:spcPts val="600"/>
              </a:spcAft>
            </a:pPr>
            <a:r>
              <a:rPr lang="de-DE" sz="1600" dirty="0">
                <a:solidFill>
                  <a:schemeClr val="tx2"/>
                </a:solidFill>
              </a:rPr>
              <a:t>Weiß auf blau &amp; rot</a:t>
            </a:r>
          </a:p>
          <a:p>
            <a:pPr algn="r">
              <a:lnSpc>
                <a:spcPts val="1700"/>
              </a:lnSpc>
              <a:spcAft>
                <a:spcPts val="600"/>
              </a:spcAft>
            </a:pPr>
            <a:r>
              <a:rPr lang="de-DE" sz="1600" dirty="0">
                <a:solidFill>
                  <a:schemeClr val="tx2"/>
                </a:solidFill>
              </a:rPr>
              <a:t>Petrol auf grün &amp; gelb</a:t>
            </a:r>
          </a:p>
          <a:p>
            <a:pPr algn="r">
              <a:lnSpc>
                <a:spcPts val="1600"/>
              </a:lnSpc>
              <a:spcAft>
                <a:spcPts val="600"/>
              </a:spcAft>
            </a:pPr>
            <a:r>
              <a:rPr lang="de-DE" sz="1200" dirty="0"/>
              <a:t>Für einen besseren </a:t>
            </a:r>
            <a:br>
              <a:rPr lang="de-DE" sz="1200" dirty="0"/>
            </a:br>
            <a:r>
              <a:rPr lang="de-DE" sz="1200" dirty="0"/>
              <a:t>(barrierefreien) Kontrast</a:t>
            </a:r>
            <a:br>
              <a:rPr lang="de-DE" sz="1200" dirty="0"/>
            </a:br>
            <a:r>
              <a:rPr lang="de-DE" sz="1200" dirty="0"/>
              <a:t> bei Text und Icons.</a:t>
            </a:r>
          </a:p>
          <a:p>
            <a:pPr algn="r">
              <a:lnSpc>
                <a:spcPts val="1700"/>
              </a:lnSpc>
              <a:spcAft>
                <a:spcPts val="600"/>
              </a:spcAft>
            </a:pPr>
            <a:endParaRPr lang="de-DE" sz="1600" dirty="0">
              <a:solidFill>
                <a:schemeClr val="tx2"/>
              </a:solidFill>
            </a:endParaRPr>
          </a:p>
        </p:txBody>
      </p:sp>
      <p:sp>
        <p:nvSpPr>
          <p:cNvPr id="16" name="Textfeld 15">
            <a:extLst>
              <a:ext uri="{FF2B5EF4-FFF2-40B4-BE49-F238E27FC236}">
                <a16:creationId xmlns:a16="http://schemas.microsoft.com/office/drawing/2014/main" id="{CC85EE88-FAA8-CD9A-E0AA-5BF8C7DDD2E0}"/>
              </a:ext>
            </a:extLst>
          </p:cNvPr>
          <p:cNvSpPr txBox="1"/>
          <p:nvPr/>
        </p:nvSpPr>
        <p:spPr>
          <a:xfrm>
            <a:off x="7373927" y="563021"/>
            <a:ext cx="4267211" cy="540000"/>
          </a:xfrm>
          <a:prstGeom prst="rect">
            <a:avLst/>
          </a:prstGeom>
          <a:noFill/>
        </p:spPr>
        <p:txBody>
          <a:bodyPr wrap="square" lIns="0" tIns="0" rIns="0" bIns="0" rtlCol="0">
            <a:noAutofit/>
          </a:bodyPr>
          <a:lstStyle/>
          <a:p>
            <a:pPr algn="r">
              <a:lnSpc>
                <a:spcPts val="1700"/>
              </a:lnSpc>
              <a:spcAft>
                <a:spcPts val="600"/>
              </a:spcAft>
            </a:pPr>
            <a:r>
              <a:rPr lang="de-DE" sz="1600" b="1" dirty="0"/>
              <a:t>Immer in einem </a:t>
            </a:r>
            <a:r>
              <a:rPr lang="de-DE" sz="1600" b="1" dirty="0" err="1"/>
              <a:t>Farbpaar</a:t>
            </a:r>
            <a:r>
              <a:rPr lang="de-DE" sz="1600" b="1" dirty="0"/>
              <a:t> bleiben:</a:t>
            </a:r>
          </a:p>
          <a:p>
            <a:pPr algn="r">
              <a:lnSpc>
                <a:spcPts val="1700"/>
              </a:lnSpc>
              <a:spcAft>
                <a:spcPts val="600"/>
              </a:spcAft>
            </a:pPr>
            <a:r>
              <a:rPr lang="de-DE" sz="1600" b="1" dirty="0"/>
              <a:t>Blau &amp; Grün | Rot &amp; Gelb</a:t>
            </a:r>
            <a:endParaRPr lang="de-DE" sz="1600" dirty="0">
              <a:solidFill>
                <a:schemeClr val="tx2"/>
              </a:solidFill>
            </a:endParaRPr>
          </a:p>
        </p:txBody>
      </p:sp>
      <p:pic>
        <p:nvPicPr>
          <p:cNvPr id="18" name="Grafik 17">
            <a:extLst>
              <a:ext uri="{FF2B5EF4-FFF2-40B4-BE49-F238E27FC236}">
                <a16:creationId xmlns:a16="http://schemas.microsoft.com/office/drawing/2014/main" id="{60892397-A52C-73B5-EE02-5A1D3B9B0A9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2000" y="4257979"/>
            <a:ext cx="1486629" cy="1372497"/>
          </a:xfrm>
          <a:prstGeom prst="rect">
            <a:avLst/>
          </a:prstGeom>
        </p:spPr>
      </p:pic>
      <p:pic>
        <p:nvPicPr>
          <p:cNvPr id="19" name="Grafik 18">
            <a:extLst>
              <a:ext uri="{FF2B5EF4-FFF2-40B4-BE49-F238E27FC236}">
                <a16:creationId xmlns:a16="http://schemas.microsoft.com/office/drawing/2014/main" id="{2582F3EA-AD0D-D55B-DC7E-B22F2B080C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58984" y="4707550"/>
            <a:ext cx="1486629" cy="1372497"/>
          </a:xfrm>
          <a:prstGeom prst="rect">
            <a:avLst/>
          </a:prstGeom>
        </p:spPr>
      </p:pic>
    </p:spTree>
    <p:extLst>
      <p:ext uri="{BB962C8B-B14F-4D97-AF65-F5344CB8AC3E}">
        <p14:creationId xmlns:p14="http://schemas.microsoft.com/office/powerpoint/2010/main" val="983477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Bildplatzhalter 16">
            <a:extLst>
              <a:ext uri="{FF2B5EF4-FFF2-40B4-BE49-F238E27FC236}">
                <a16:creationId xmlns:a16="http://schemas.microsoft.com/office/drawing/2014/main" id="{8859A1F4-E34D-8F45-9F71-51159AEE3B6A}"/>
              </a:ext>
            </a:extLst>
          </p:cNvPr>
          <p:cNvPicPr>
            <a:picLocks noGrp="1" noChangeAspect="1"/>
          </p:cNvPicPr>
          <p:nvPr>
            <p:ph type="pic" idx="13"/>
          </p:nvPr>
        </p:nvPicPr>
        <p:blipFill>
          <a:blip r:embed="rId2">
            <a:extLst>
              <a:ext uri="{28A0092B-C50C-407E-A947-70E740481C1C}">
                <a14:useLocalDpi xmlns:a14="http://schemas.microsoft.com/office/drawing/2010/main" val="0"/>
              </a:ext>
            </a:extLst>
          </a:blip>
          <a:srcRect l="601" r="601"/>
          <a:stretch>
            <a:fillRect/>
          </a:stretch>
        </p:blipFill>
        <p:spPr/>
      </p:pic>
      <p:sp>
        <p:nvSpPr>
          <p:cNvPr id="3" name="Titel 2">
            <a:extLst>
              <a:ext uri="{FF2B5EF4-FFF2-40B4-BE49-F238E27FC236}">
                <a16:creationId xmlns:a16="http://schemas.microsoft.com/office/drawing/2014/main" id="{972E2E02-7FF3-7A42-83EE-504F09EFE77A}"/>
              </a:ext>
            </a:extLst>
          </p:cNvPr>
          <p:cNvSpPr>
            <a:spLocks noGrp="1"/>
          </p:cNvSpPr>
          <p:nvPr>
            <p:ph type="ctrTitle"/>
          </p:nvPr>
        </p:nvSpPr>
        <p:spPr>
          <a:xfrm>
            <a:off x="1255987" y="2566693"/>
            <a:ext cx="6783418" cy="2480795"/>
          </a:xfrm>
        </p:spPr>
        <p:txBody>
          <a:bodyPr/>
          <a:lstStyle/>
          <a:p>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a:t>
            </a:r>
          </a:p>
        </p:txBody>
      </p:sp>
      <p:pic>
        <p:nvPicPr>
          <p:cNvPr id="5" name="Grafik 4">
            <a:extLst>
              <a:ext uri="{FF2B5EF4-FFF2-40B4-BE49-F238E27FC236}">
                <a16:creationId xmlns:a16="http://schemas.microsoft.com/office/drawing/2014/main" id="{C7822372-B3C7-9B47-9FB0-DFC66F78DC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4400" y="6174000"/>
            <a:ext cx="864000" cy="351360"/>
          </a:xfrm>
          <a:prstGeom prst="rect">
            <a:avLst/>
          </a:prstGeom>
        </p:spPr>
      </p:pic>
    </p:spTree>
    <p:extLst>
      <p:ext uri="{BB962C8B-B14F-4D97-AF65-F5344CB8AC3E}">
        <p14:creationId xmlns:p14="http://schemas.microsoft.com/office/powerpoint/2010/main" val="8569434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CD95EE-3A50-FE4A-8497-2DE9CF320BB2}"/>
              </a:ext>
            </a:extLst>
          </p:cNvPr>
          <p:cNvSpPr>
            <a:spLocks noGrp="1"/>
          </p:cNvSpPr>
          <p:nvPr>
            <p:ph type="title"/>
          </p:nvPr>
        </p:nvSpPr>
        <p:spPr>
          <a:xfrm>
            <a:off x="611999" y="612000"/>
            <a:ext cx="9089939" cy="512961"/>
          </a:xfrm>
        </p:spPr>
        <p:txBody>
          <a:bodyPr/>
          <a:lstStyle/>
          <a:p>
            <a:r>
              <a:rPr lang="de-DE" dirty="0"/>
              <a:t>Mit freundlicher Unterstützung unserer Partner</a:t>
            </a:r>
          </a:p>
        </p:txBody>
      </p:sp>
      <p:sp>
        <p:nvSpPr>
          <p:cNvPr id="3" name="Fußzeilenplatzhalter 2">
            <a:extLst>
              <a:ext uri="{FF2B5EF4-FFF2-40B4-BE49-F238E27FC236}">
                <a16:creationId xmlns:a16="http://schemas.microsoft.com/office/drawing/2014/main" id="{97AB2173-6933-4F4C-AE9B-22FD84C46523}"/>
              </a:ext>
            </a:extLst>
          </p:cNvPr>
          <p:cNvSpPr>
            <a:spLocks noGrp="1"/>
          </p:cNvSpPr>
          <p:nvPr>
            <p:ph type="ftr" sz="quarter" idx="11"/>
          </p:nvPr>
        </p:nvSpPr>
        <p:spPr/>
        <p:txBody>
          <a:bodyPr/>
          <a:lstStyle/>
          <a:p>
            <a:endParaRPr lang="de-DE" dirty="0"/>
          </a:p>
        </p:txBody>
      </p:sp>
      <p:sp>
        <p:nvSpPr>
          <p:cNvPr id="4" name="Foliennummernplatzhalter 3">
            <a:extLst>
              <a:ext uri="{FF2B5EF4-FFF2-40B4-BE49-F238E27FC236}">
                <a16:creationId xmlns:a16="http://schemas.microsoft.com/office/drawing/2014/main" id="{E52C1F69-19AF-664B-A7EA-69CBEFE175D2}"/>
              </a:ext>
            </a:extLst>
          </p:cNvPr>
          <p:cNvSpPr>
            <a:spLocks noGrp="1"/>
          </p:cNvSpPr>
          <p:nvPr>
            <p:ph type="sldNum" sz="quarter" idx="12"/>
          </p:nvPr>
        </p:nvSpPr>
        <p:spPr/>
        <p:txBody>
          <a:bodyPr/>
          <a:lstStyle/>
          <a:p>
            <a:fld id="{834DB83C-032D-4A21-973D-BE083915BE69}" type="slidenum">
              <a:rPr lang="de-DE" smtClean="0"/>
              <a:t>22</a:t>
            </a:fld>
            <a:endParaRPr lang="de-DE" dirty="0"/>
          </a:p>
        </p:txBody>
      </p:sp>
      <p:pic>
        <p:nvPicPr>
          <p:cNvPr id="18" name="Bildplatzhalter 17">
            <a:extLst>
              <a:ext uri="{FF2B5EF4-FFF2-40B4-BE49-F238E27FC236}">
                <a16:creationId xmlns:a16="http://schemas.microsoft.com/office/drawing/2014/main" id="{44E4FBFE-39C1-1B45-9E97-D358B2382D82}"/>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17515" t="-42139" r="-17515" b="-42139"/>
          <a:stretch/>
        </p:blipFill>
        <p:spPr>
          <a:xfrm>
            <a:off x="612000" y="1835999"/>
            <a:ext cx="2394000" cy="936000"/>
          </a:xfrm>
        </p:spPr>
      </p:pic>
      <p:sp>
        <p:nvSpPr>
          <p:cNvPr id="6" name="Bildplatzhalter 5">
            <a:extLst>
              <a:ext uri="{FF2B5EF4-FFF2-40B4-BE49-F238E27FC236}">
                <a16:creationId xmlns:a16="http://schemas.microsoft.com/office/drawing/2014/main" id="{E0A9F197-4686-B048-B988-2B0474D766A5}"/>
              </a:ext>
            </a:extLst>
          </p:cNvPr>
          <p:cNvSpPr>
            <a:spLocks noGrp="1"/>
          </p:cNvSpPr>
          <p:nvPr>
            <p:ph type="pic" sz="quarter" idx="14"/>
          </p:nvPr>
        </p:nvSpPr>
        <p:spPr/>
        <p:txBody>
          <a:bodyPr/>
          <a:lstStyle/>
          <a:p>
            <a:endParaRPr lang="de-DE"/>
          </a:p>
        </p:txBody>
      </p:sp>
      <p:sp>
        <p:nvSpPr>
          <p:cNvPr id="7" name="Bildplatzhalter 6">
            <a:extLst>
              <a:ext uri="{FF2B5EF4-FFF2-40B4-BE49-F238E27FC236}">
                <a16:creationId xmlns:a16="http://schemas.microsoft.com/office/drawing/2014/main" id="{9B533CF0-AE33-1545-8BB3-8B9A4D2D452F}"/>
              </a:ext>
            </a:extLst>
          </p:cNvPr>
          <p:cNvSpPr>
            <a:spLocks noGrp="1"/>
          </p:cNvSpPr>
          <p:nvPr>
            <p:ph type="pic" sz="quarter" idx="15"/>
          </p:nvPr>
        </p:nvSpPr>
        <p:spPr/>
        <p:txBody>
          <a:bodyPr/>
          <a:lstStyle/>
          <a:p>
            <a:endParaRPr lang="de-DE"/>
          </a:p>
        </p:txBody>
      </p:sp>
      <p:pic>
        <p:nvPicPr>
          <p:cNvPr id="20" name="Bildplatzhalter 19">
            <a:extLst>
              <a:ext uri="{FF2B5EF4-FFF2-40B4-BE49-F238E27FC236}">
                <a16:creationId xmlns:a16="http://schemas.microsoft.com/office/drawing/2014/main" id="{D557123D-7CA3-E944-8437-32A83E9F9ED6}"/>
              </a:ext>
            </a:extLst>
          </p:cNvPr>
          <p:cNvPicPr>
            <a:picLocks noGrp="1" noChangeAspect="1"/>
          </p:cNvPicPr>
          <p:nvPr>
            <p:ph type="pic" sz="quarter" idx="16"/>
          </p:nvPr>
        </p:nvPicPr>
        <p:blipFill rotWithShape="1">
          <a:blip r:embed="rId2">
            <a:extLst>
              <a:ext uri="{28A0092B-C50C-407E-A947-70E740481C1C}">
                <a14:useLocalDpi xmlns:a14="http://schemas.microsoft.com/office/drawing/2010/main" val="0"/>
              </a:ext>
            </a:extLst>
          </a:blip>
          <a:srcRect l="-14229" t="-39893" r="-14229" b="-35423"/>
          <a:stretch/>
        </p:blipFill>
        <p:spPr>
          <a:xfrm>
            <a:off x="3438000" y="1836000"/>
            <a:ext cx="2394000" cy="936000"/>
          </a:xfrm>
        </p:spPr>
      </p:pic>
      <p:sp>
        <p:nvSpPr>
          <p:cNvPr id="9" name="Bildplatzhalter 8">
            <a:extLst>
              <a:ext uri="{FF2B5EF4-FFF2-40B4-BE49-F238E27FC236}">
                <a16:creationId xmlns:a16="http://schemas.microsoft.com/office/drawing/2014/main" id="{EA0950F6-ADE0-1E4F-9029-4FE6B736577B}"/>
              </a:ext>
            </a:extLst>
          </p:cNvPr>
          <p:cNvSpPr>
            <a:spLocks noGrp="1"/>
          </p:cNvSpPr>
          <p:nvPr>
            <p:ph type="pic" sz="quarter" idx="17"/>
          </p:nvPr>
        </p:nvSpPr>
        <p:spPr/>
        <p:txBody>
          <a:bodyPr/>
          <a:lstStyle/>
          <a:p>
            <a:endParaRPr lang="de-DE"/>
          </a:p>
        </p:txBody>
      </p:sp>
      <p:sp>
        <p:nvSpPr>
          <p:cNvPr id="10" name="Bildplatzhalter 9">
            <a:extLst>
              <a:ext uri="{FF2B5EF4-FFF2-40B4-BE49-F238E27FC236}">
                <a16:creationId xmlns:a16="http://schemas.microsoft.com/office/drawing/2014/main" id="{DC35007E-6F72-B644-A30E-3AE46E75C89F}"/>
              </a:ext>
            </a:extLst>
          </p:cNvPr>
          <p:cNvSpPr>
            <a:spLocks noGrp="1"/>
          </p:cNvSpPr>
          <p:nvPr>
            <p:ph type="pic" sz="quarter" idx="18"/>
          </p:nvPr>
        </p:nvSpPr>
        <p:spPr/>
        <p:txBody>
          <a:bodyPr/>
          <a:lstStyle/>
          <a:p>
            <a:endParaRPr lang="de-DE"/>
          </a:p>
        </p:txBody>
      </p:sp>
      <p:pic>
        <p:nvPicPr>
          <p:cNvPr id="22" name="Bildplatzhalter 21">
            <a:extLst>
              <a:ext uri="{FF2B5EF4-FFF2-40B4-BE49-F238E27FC236}">
                <a16:creationId xmlns:a16="http://schemas.microsoft.com/office/drawing/2014/main" id="{27EA39A0-A923-FC4F-B612-1D377415D0C0}"/>
              </a:ext>
            </a:extLst>
          </p:cNvPr>
          <p:cNvPicPr>
            <a:picLocks noGrp="1" noChangeAspect="1"/>
          </p:cNvPicPr>
          <p:nvPr>
            <p:ph type="pic" sz="quarter" idx="19"/>
          </p:nvPr>
        </p:nvPicPr>
        <p:blipFill rotWithShape="1">
          <a:blip r:embed="rId3">
            <a:extLst>
              <a:ext uri="{28A0092B-C50C-407E-A947-70E740481C1C}">
                <a14:useLocalDpi xmlns:a14="http://schemas.microsoft.com/office/drawing/2010/main" val="0"/>
              </a:ext>
            </a:extLst>
          </a:blip>
          <a:srcRect l="-20859" t="-69082" r="-20859" b="-68256"/>
          <a:stretch/>
        </p:blipFill>
        <p:spPr>
          <a:xfrm>
            <a:off x="6264000" y="1836000"/>
            <a:ext cx="2394000" cy="936000"/>
          </a:xfrm>
        </p:spPr>
      </p:pic>
      <p:sp>
        <p:nvSpPr>
          <p:cNvPr id="12" name="Bildplatzhalter 11">
            <a:extLst>
              <a:ext uri="{FF2B5EF4-FFF2-40B4-BE49-F238E27FC236}">
                <a16:creationId xmlns:a16="http://schemas.microsoft.com/office/drawing/2014/main" id="{CE188957-70A7-F542-9E4A-4A86EE0EE063}"/>
              </a:ext>
            </a:extLst>
          </p:cNvPr>
          <p:cNvSpPr>
            <a:spLocks noGrp="1"/>
          </p:cNvSpPr>
          <p:nvPr>
            <p:ph type="pic" sz="quarter" idx="20"/>
          </p:nvPr>
        </p:nvSpPr>
        <p:spPr/>
        <p:txBody>
          <a:bodyPr/>
          <a:lstStyle/>
          <a:p>
            <a:endParaRPr lang="de-DE"/>
          </a:p>
        </p:txBody>
      </p:sp>
      <p:sp>
        <p:nvSpPr>
          <p:cNvPr id="13" name="Bildplatzhalter 12">
            <a:extLst>
              <a:ext uri="{FF2B5EF4-FFF2-40B4-BE49-F238E27FC236}">
                <a16:creationId xmlns:a16="http://schemas.microsoft.com/office/drawing/2014/main" id="{C602D7F6-B802-F14D-810B-002915CBEEF1}"/>
              </a:ext>
            </a:extLst>
          </p:cNvPr>
          <p:cNvSpPr>
            <a:spLocks noGrp="1"/>
          </p:cNvSpPr>
          <p:nvPr>
            <p:ph type="pic" sz="quarter" idx="21"/>
          </p:nvPr>
        </p:nvSpPr>
        <p:spPr/>
        <p:txBody>
          <a:bodyPr/>
          <a:lstStyle/>
          <a:p>
            <a:endParaRPr lang="de-DE"/>
          </a:p>
        </p:txBody>
      </p:sp>
      <p:pic>
        <p:nvPicPr>
          <p:cNvPr id="24" name="Bildplatzhalter 23">
            <a:extLst>
              <a:ext uri="{FF2B5EF4-FFF2-40B4-BE49-F238E27FC236}">
                <a16:creationId xmlns:a16="http://schemas.microsoft.com/office/drawing/2014/main" id="{0FE5FFC0-F4C2-C649-A10E-F2D90A65AE24}"/>
              </a:ext>
            </a:extLst>
          </p:cNvPr>
          <p:cNvPicPr>
            <a:picLocks noGrp="1" noChangeAspect="1"/>
          </p:cNvPicPr>
          <p:nvPr>
            <p:ph type="pic" sz="quarter" idx="22"/>
          </p:nvPr>
        </p:nvPicPr>
        <p:blipFill rotWithShape="1">
          <a:blip r:embed="rId3">
            <a:extLst>
              <a:ext uri="{28A0092B-C50C-407E-A947-70E740481C1C}">
                <a14:useLocalDpi xmlns:a14="http://schemas.microsoft.com/office/drawing/2010/main" val="0"/>
              </a:ext>
            </a:extLst>
          </a:blip>
          <a:srcRect l="-22556" t="-63945" r="-16897" b="-69602"/>
          <a:stretch/>
        </p:blipFill>
        <p:spPr>
          <a:xfrm>
            <a:off x="9090000" y="1836000"/>
            <a:ext cx="2394000" cy="936000"/>
          </a:xfrm>
        </p:spPr>
      </p:pic>
      <p:sp>
        <p:nvSpPr>
          <p:cNvPr id="15" name="Bildplatzhalter 14">
            <a:extLst>
              <a:ext uri="{FF2B5EF4-FFF2-40B4-BE49-F238E27FC236}">
                <a16:creationId xmlns:a16="http://schemas.microsoft.com/office/drawing/2014/main" id="{5EBA0A9D-2186-8C43-A8B7-3FC26CFAA533}"/>
              </a:ext>
            </a:extLst>
          </p:cNvPr>
          <p:cNvSpPr>
            <a:spLocks noGrp="1"/>
          </p:cNvSpPr>
          <p:nvPr>
            <p:ph type="pic" sz="quarter" idx="23"/>
          </p:nvPr>
        </p:nvSpPr>
        <p:spPr/>
        <p:txBody>
          <a:bodyPr/>
          <a:lstStyle/>
          <a:p>
            <a:endParaRPr lang="de-DE"/>
          </a:p>
        </p:txBody>
      </p:sp>
      <p:sp>
        <p:nvSpPr>
          <p:cNvPr id="16" name="Bildplatzhalter 15">
            <a:extLst>
              <a:ext uri="{FF2B5EF4-FFF2-40B4-BE49-F238E27FC236}">
                <a16:creationId xmlns:a16="http://schemas.microsoft.com/office/drawing/2014/main" id="{64A719F6-A475-2F4F-9A66-9FE9C7B4303D}"/>
              </a:ext>
            </a:extLst>
          </p:cNvPr>
          <p:cNvSpPr>
            <a:spLocks noGrp="1"/>
          </p:cNvSpPr>
          <p:nvPr>
            <p:ph type="pic" sz="quarter" idx="24"/>
          </p:nvPr>
        </p:nvSpPr>
        <p:spPr/>
        <p:txBody>
          <a:bodyPr/>
          <a:lstStyle/>
          <a:p>
            <a:endParaRPr lang="de-DE"/>
          </a:p>
        </p:txBody>
      </p:sp>
    </p:spTree>
    <p:extLst>
      <p:ext uri="{BB962C8B-B14F-4D97-AF65-F5344CB8AC3E}">
        <p14:creationId xmlns:p14="http://schemas.microsoft.com/office/powerpoint/2010/main" val="4171954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2784C8-BC7F-D044-A6FD-48B62285524F}"/>
              </a:ext>
            </a:extLst>
          </p:cNvPr>
          <p:cNvSpPr>
            <a:spLocks noGrp="1"/>
          </p:cNvSpPr>
          <p:nvPr>
            <p:ph type="title"/>
          </p:nvPr>
        </p:nvSpPr>
        <p:spPr/>
        <p:txBody>
          <a:bodyPr/>
          <a:lstStyle/>
          <a:p>
            <a:r>
              <a:rPr lang="de-DE" dirty="0"/>
              <a:t>Ihre Ansprechpartner</a:t>
            </a:r>
          </a:p>
        </p:txBody>
      </p:sp>
      <p:sp>
        <p:nvSpPr>
          <p:cNvPr id="3" name="Foliennummernplatzhalter 2">
            <a:extLst>
              <a:ext uri="{FF2B5EF4-FFF2-40B4-BE49-F238E27FC236}">
                <a16:creationId xmlns:a16="http://schemas.microsoft.com/office/drawing/2014/main" id="{2AAE32C1-6090-2344-A81D-F3A84199D079}"/>
              </a:ext>
            </a:extLst>
          </p:cNvPr>
          <p:cNvSpPr>
            <a:spLocks noGrp="1"/>
          </p:cNvSpPr>
          <p:nvPr>
            <p:ph type="sldNum" sz="quarter" idx="12"/>
          </p:nvPr>
        </p:nvSpPr>
        <p:spPr/>
        <p:txBody>
          <a:bodyPr/>
          <a:lstStyle/>
          <a:p>
            <a:fld id="{834DB83C-032D-4A21-973D-BE083915BE69}" type="slidenum">
              <a:rPr lang="de-DE" smtClean="0"/>
              <a:pPr/>
              <a:t>23</a:t>
            </a:fld>
            <a:endParaRPr lang="de-DE" dirty="0"/>
          </a:p>
        </p:txBody>
      </p:sp>
      <p:sp>
        <p:nvSpPr>
          <p:cNvPr id="4" name="Inhaltsplatzhalter 3">
            <a:extLst>
              <a:ext uri="{FF2B5EF4-FFF2-40B4-BE49-F238E27FC236}">
                <a16:creationId xmlns:a16="http://schemas.microsoft.com/office/drawing/2014/main" id="{5E3902C8-2A49-CE4C-940E-1F7E4783EE77}"/>
              </a:ext>
            </a:extLst>
          </p:cNvPr>
          <p:cNvSpPr>
            <a:spLocks noGrp="1"/>
          </p:cNvSpPr>
          <p:nvPr>
            <p:ph idx="1"/>
          </p:nvPr>
        </p:nvSpPr>
        <p:spPr>
          <a:xfrm>
            <a:off x="611999" y="2052000"/>
            <a:ext cx="3288791" cy="3346557"/>
          </a:xfrm>
        </p:spPr>
        <p:txBody>
          <a:bodyPr/>
          <a:lstStyle/>
          <a:p>
            <a:r>
              <a:rPr lang="de-DE" dirty="0" err="1"/>
              <a:t>Bitkom</a:t>
            </a:r>
            <a:r>
              <a:rPr lang="de-DE" dirty="0"/>
              <a:t> Servicegesellschaft mbH</a:t>
            </a:r>
          </a:p>
          <a:p>
            <a:br>
              <a:rPr lang="de-DE" dirty="0"/>
            </a:br>
            <a:r>
              <a:rPr lang="de-DE" dirty="0"/>
              <a:t>Albrechtstraße 10</a:t>
            </a:r>
            <a:br>
              <a:rPr lang="de-DE" dirty="0"/>
            </a:br>
            <a:r>
              <a:rPr lang="de-DE" dirty="0"/>
              <a:t>10117 Berlin</a:t>
            </a:r>
            <a:br>
              <a:rPr lang="de-DE" dirty="0"/>
            </a:br>
            <a:r>
              <a:rPr lang="de-DE" dirty="0"/>
              <a:t>T 030 27576-0</a:t>
            </a:r>
            <a:br>
              <a:rPr lang="de-DE" dirty="0"/>
            </a:br>
            <a:br>
              <a:rPr lang="de-DE" dirty="0"/>
            </a:br>
            <a:r>
              <a:rPr lang="de-DE" dirty="0"/>
              <a:t>@BitkomAkademie</a:t>
            </a:r>
            <a:br>
              <a:rPr lang="de-DE" dirty="0"/>
            </a:br>
            <a:r>
              <a:rPr lang="de-DE" dirty="0"/>
              <a:t>info@bitkom-akademie.de</a:t>
            </a:r>
            <a:br>
              <a:rPr lang="de-DE" dirty="0"/>
            </a:br>
            <a:br>
              <a:rPr lang="de-DE" dirty="0"/>
            </a:br>
            <a:r>
              <a:rPr lang="de-DE" dirty="0">
                <a:solidFill>
                  <a:schemeClr val="accent2"/>
                </a:solidFill>
              </a:rPr>
              <a:t>bitkom-akademie.de</a:t>
            </a:r>
          </a:p>
          <a:p>
            <a:endParaRPr lang="de-DE" dirty="0"/>
          </a:p>
        </p:txBody>
      </p:sp>
      <p:sp>
        <p:nvSpPr>
          <p:cNvPr id="5" name="Inhaltsplatzhalter 4">
            <a:extLst>
              <a:ext uri="{FF2B5EF4-FFF2-40B4-BE49-F238E27FC236}">
                <a16:creationId xmlns:a16="http://schemas.microsoft.com/office/drawing/2014/main" id="{9017C60D-8010-E049-BE70-0C1415FE3955}"/>
              </a:ext>
            </a:extLst>
          </p:cNvPr>
          <p:cNvSpPr>
            <a:spLocks noGrp="1"/>
          </p:cNvSpPr>
          <p:nvPr>
            <p:ph idx="15"/>
          </p:nvPr>
        </p:nvSpPr>
        <p:spPr>
          <a:xfrm>
            <a:off x="3815999" y="4664064"/>
            <a:ext cx="2519999" cy="1082027"/>
          </a:xfrm>
        </p:spPr>
        <p:txBody>
          <a:bodyPr/>
          <a:lstStyle/>
          <a:p>
            <a:r>
              <a:rPr lang="de-DE" b="1" dirty="0">
                <a:solidFill>
                  <a:schemeClr val="accent2"/>
                </a:solidFill>
              </a:rPr>
              <a:t>Vorname Nachname</a:t>
            </a:r>
          </a:p>
          <a:p>
            <a:r>
              <a:rPr lang="de-DE" dirty="0">
                <a:solidFill>
                  <a:schemeClr val="accent2"/>
                </a:solidFill>
              </a:rPr>
              <a:t>Funktion/Position</a:t>
            </a:r>
          </a:p>
          <a:p>
            <a:endParaRPr lang="de-DE" dirty="0"/>
          </a:p>
          <a:p>
            <a:r>
              <a:rPr lang="de-DE" dirty="0"/>
              <a:t>@bitkom-akademie.de</a:t>
            </a:r>
          </a:p>
          <a:p>
            <a:r>
              <a:rPr lang="de-DE" dirty="0"/>
              <a:t>T 030 27576-0</a:t>
            </a:r>
          </a:p>
        </p:txBody>
      </p:sp>
      <p:sp>
        <p:nvSpPr>
          <p:cNvPr id="6" name="Inhaltsplatzhalter 5">
            <a:extLst>
              <a:ext uri="{FF2B5EF4-FFF2-40B4-BE49-F238E27FC236}">
                <a16:creationId xmlns:a16="http://schemas.microsoft.com/office/drawing/2014/main" id="{696C0CBE-6F94-4B49-A86A-E05F9FA4BFDC}"/>
              </a:ext>
            </a:extLst>
          </p:cNvPr>
          <p:cNvSpPr>
            <a:spLocks noGrp="1"/>
          </p:cNvSpPr>
          <p:nvPr>
            <p:ph idx="16"/>
          </p:nvPr>
        </p:nvSpPr>
        <p:spPr>
          <a:xfrm>
            <a:off x="6516000" y="4664064"/>
            <a:ext cx="2304000" cy="1082027"/>
          </a:xfrm>
        </p:spPr>
        <p:txBody>
          <a:bodyPr/>
          <a:lstStyle/>
          <a:p>
            <a:r>
              <a:rPr lang="de-DE" b="1" dirty="0">
                <a:solidFill>
                  <a:schemeClr val="accent2"/>
                </a:solidFill>
              </a:rPr>
              <a:t>Vorname Nachname</a:t>
            </a:r>
          </a:p>
          <a:p>
            <a:r>
              <a:rPr lang="de-DE" dirty="0">
                <a:solidFill>
                  <a:schemeClr val="accent2"/>
                </a:solidFill>
              </a:rPr>
              <a:t>Funktion/Position</a:t>
            </a:r>
          </a:p>
          <a:p>
            <a:endParaRPr lang="de-DE" dirty="0"/>
          </a:p>
          <a:p>
            <a:r>
              <a:rPr lang="de-DE" dirty="0"/>
              <a:t>@bitkom-akademie.de</a:t>
            </a:r>
          </a:p>
          <a:p>
            <a:r>
              <a:rPr lang="de-DE" dirty="0"/>
              <a:t>T 030 27576-0</a:t>
            </a:r>
          </a:p>
        </p:txBody>
      </p:sp>
      <p:sp>
        <p:nvSpPr>
          <p:cNvPr id="7" name="Inhaltsplatzhalter 6">
            <a:extLst>
              <a:ext uri="{FF2B5EF4-FFF2-40B4-BE49-F238E27FC236}">
                <a16:creationId xmlns:a16="http://schemas.microsoft.com/office/drawing/2014/main" id="{B2D3E9EA-CE08-A245-94A1-4E6B1BCEBD87}"/>
              </a:ext>
            </a:extLst>
          </p:cNvPr>
          <p:cNvSpPr>
            <a:spLocks noGrp="1"/>
          </p:cNvSpPr>
          <p:nvPr>
            <p:ph idx="17"/>
          </p:nvPr>
        </p:nvSpPr>
        <p:spPr>
          <a:xfrm>
            <a:off x="9216000" y="4664064"/>
            <a:ext cx="2304000" cy="1082027"/>
          </a:xfrm>
        </p:spPr>
        <p:txBody>
          <a:bodyPr/>
          <a:lstStyle/>
          <a:p>
            <a:r>
              <a:rPr lang="de-DE" b="1" dirty="0">
                <a:solidFill>
                  <a:schemeClr val="accent2"/>
                </a:solidFill>
              </a:rPr>
              <a:t>Vorname Nachname</a:t>
            </a:r>
          </a:p>
          <a:p>
            <a:r>
              <a:rPr lang="de-DE" dirty="0">
                <a:solidFill>
                  <a:schemeClr val="accent2"/>
                </a:solidFill>
              </a:rPr>
              <a:t>Funktion/Position</a:t>
            </a:r>
          </a:p>
          <a:p>
            <a:endParaRPr lang="de-DE" dirty="0"/>
          </a:p>
          <a:p>
            <a:r>
              <a:rPr lang="de-DE" dirty="0"/>
              <a:t>@bitkom-akademie.de</a:t>
            </a:r>
          </a:p>
          <a:p>
            <a:r>
              <a:rPr lang="de-DE" dirty="0"/>
              <a:t>T 030 27576-0</a:t>
            </a:r>
          </a:p>
        </p:txBody>
      </p:sp>
      <p:sp>
        <p:nvSpPr>
          <p:cNvPr id="9" name="Bildplatzhalter 8">
            <a:extLst>
              <a:ext uri="{FF2B5EF4-FFF2-40B4-BE49-F238E27FC236}">
                <a16:creationId xmlns:a16="http://schemas.microsoft.com/office/drawing/2014/main" id="{DD0F33E1-C78F-67D8-B7E5-2E7F929756FF}"/>
              </a:ext>
            </a:extLst>
          </p:cNvPr>
          <p:cNvSpPr>
            <a:spLocks noGrp="1"/>
          </p:cNvSpPr>
          <p:nvPr>
            <p:ph type="pic" idx="18"/>
          </p:nvPr>
        </p:nvSpPr>
        <p:spPr/>
        <p:txBody>
          <a:bodyPr/>
          <a:lstStyle/>
          <a:p>
            <a:endParaRPr lang="de-DE"/>
          </a:p>
        </p:txBody>
      </p:sp>
      <p:sp>
        <p:nvSpPr>
          <p:cNvPr id="11" name="Bildplatzhalter 10">
            <a:extLst>
              <a:ext uri="{FF2B5EF4-FFF2-40B4-BE49-F238E27FC236}">
                <a16:creationId xmlns:a16="http://schemas.microsoft.com/office/drawing/2014/main" id="{ADC32F51-7362-9AD6-CEA6-600B824B5181}"/>
              </a:ext>
            </a:extLst>
          </p:cNvPr>
          <p:cNvSpPr>
            <a:spLocks noGrp="1"/>
          </p:cNvSpPr>
          <p:nvPr>
            <p:ph type="pic" idx="19"/>
          </p:nvPr>
        </p:nvSpPr>
        <p:spPr/>
        <p:txBody>
          <a:bodyPr/>
          <a:lstStyle/>
          <a:p>
            <a:endParaRPr lang="de-DE"/>
          </a:p>
        </p:txBody>
      </p:sp>
      <p:sp>
        <p:nvSpPr>
          <p:cNvPr id="13" name="Bildplatzhalter 12">
            <a:extLst>
              <a:ext uri="{FF2B5EF4-FFF2-40B4-BE49-F238E27FC236}">
                <a16:creationId xmlns:a16="http://schemas.microsoft.com/office/drawing/2014/main" id="{D9912813-9937-639B-15D0-A4018D65467C}"/>
              </a:ext>
            </a:extLst>
          </p:cNvPr>
          <p:cNvSpPr>
            <a:spLocks noGrp="1"/>
          </p:cNvSpPr>
          <p:nvPr>
            <p:ph type="pic" idx="20"/>
          </p:nvPr>
        </p:nvSpPr>
        <p:spPr/>
        <p:txBody>
          <a:bodyPr/>
          <a:lstStyle/>
          <a:p>
            <a:endParaRPr lang="de-DE"/>
          </a:p>
        </p:txBody>
      </p:sp>
    </p:spTree>
    <p:extLst>
      <p:ext uri="{BB962C8B-B14F-4D97-AF65-F5344CB8AC3E}">
        <p14:creationId xmlns:p14="http://schemas.microsoft.com/office/powerpoint/2010/main" val="19680546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75F2958-2DC2-BA46-8D9A-2C28CADB4D52}"/>
              </a:ext>
            </a:extLst>
          </p:cNvPr>
          <p:cNvSpPr>
            <a:spLocks noGrp="1"/>
          </p:cNvSpPr>
          <p:nvPr>
            <p:ph idx="15"/>
          </p:nvPr>
        </p:nvSpPr>
        <p:spPr>
          <a:xfrm>
            <a:off x="612000" y="612000"/>
            <a:ext cx="2423030" cy="1954061"/>
          </a:xfrm>
        </p:spPr>
        <p:txBody>
          <a:bodyPr/>
          <a:lstStyle/>
          <a:p>
            <a:r>
              <a:rPr lang="de-DE" dirty="0" err="1"/>
              <a:t>Bitkom</a:t>
            </a:r>
            <a:r>
              <a:rPr lang="de-DE" dirty="0"/>
              <a:t> Servicegesellschaft mbH</a:t>
            </a:r>
          </a:p>
          <a:p>
            <a:r>
              <a:rPr lang="de-DE" dirty="0"/>
              <a:t>Albrechtstraße 10</a:t>
            </a:r>
          </a:p>
          <a:p>
            <a:r>
              <a:rPr lang="de-DE" dirty="0"/>
              <a:t>10117 Berlin</a:t>
            </a:r>
          </a:p>
          <a:p>
            <a:r>
              <a:rPr lang="de-DE" dirty="0"/>
              <a:t>T 030 27576-0</a:t>
            </a:r>
          </a:p>
          <a:p>
            <a:r>
              <a:rPr lang="de-DE" dirty="0"/>
              <a:t>info@bitkom-akademie.de</a:t>
            </a:r>
          </a:p>
          <a:p>
            <a:endParaRPr lang="de-DE" dirty="0"/>
          </a:p>
          <a:p>
            <a:r>
              <a:rPr lang="de-DE" dirty="0" err="1">
                <a:solidFill>
                  <a:schemeClr val="accent2"/>
                </a:solidFill>
              </a:rPr>
              <a:t>bitkom-akademie.de</a:t>
            </a:r>
            <a:endParaRPr lang="de-DE" dirty="0">
              <a:solidFill>
                <a:schemeClr val="accent2"/>
              </a:solidFill>
            </a:endParaRPr>
          </a:p>
          <a:p>
            <a:endParaRPr lang="de-DE" dirty="0"/>
          </a:p>
          <a:p>
            <a:endParaRPr lang="de-DE" dirty="0"/>
          </a:p>
        </p:txBody>
      </p:sp>
    </p:spTree>
    <p:extLst>
      <p:ext uri="{BB962C8B-B14F-4D97-AF65-F5344CB8AC3E}">
        <p14:creationId xmlns:p14="http://schemas.microsoft.com/office/powerpoint/2010/main" val="2310198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dplatzhalter 13">
            <a:extLst>
              <a:ext uri="{FF2B5EF4-FFF2-40B4-BE49-F238E27FC236}">
                <a16:creationId xmlns:a16="http://schemas.microsoft.com/office/drawing/2014/main" id="{2C98C2FB-F025-2D46-993B-0523D6ABF086}"/>
              </a:ext>
            </a:extLst>
          </p:cNvPr>
          <p:cNvPicPr>
            <a:picLocks noGrp="1" noChangeAspect="1"/>
          </p:cNvPicPr>
          <p:nvPr>
            <p:ph type="pic" idx="13"/>
          </p:nvPr>
        </p:nvPicPr>
        <p:blipFill>
          <a:blip r:embed="rId2">
            <a:extLst>
              <a:ext uri="{28A0092B-C50C-407E-A947-70E740481C1C}">
                <a14:useLocalDpi xmlns:a14="http://schemas.microsoft.com/office/drawing/2010/main" val="0"/>
              </a:ext>
            </a:extLst>
          </a:blip>
          <a:srcRect l="601" r="601"/>
          <a:stretch>
            <a:fillRect/>
          </a:stretch>
        </p:blipFill>
        <p:spPr>
          <a:xfrm>
            <a:off x="0" y="0"/>
            <a:ext cx="12192000" cy="6863207"/>
          </a:xfrm>
        </p:spPr>
      </p:pic>
      <p:sp>
        <p:nvSpPr>
          <p:cNvPr id="5" name="Rechteck 4">
            <a:extLst>
              <a:ext uri="{FF2B5EF4-FFF2-40B4-BE49-F238E27FC236}">
                <a16:creationId xmlns:a16="http://schemas.microsoft.com/office/drawing/2014/main" id="{8A515ED2-4F8B-9D4A-94AE-B73B4053A2E3}"/>
              </a:ext>
            </a:extLst>
          </p:cNvPr>
          <p:cNvSpPr/>
          <p:nvPr/>
        </p:nvSpPr>
        <p:spPr>
          <a:xfrm>
            <a:off x="485151" y="663641"/>
            <a:ext cx="4524999" cy="4336458"/>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8">
            <a:extLst>
              <a:ext uri="{FF2B5EF4-FFF2-40B4-BE49-F238E27FC236}">
                <a16:creationId xmlns:a16="http://schemas.microsoft.com/office/drawing/2014/main" id="{44BFECD3-E855-DF45-96A5-974889CA0D46}"/>
              </a:ext>
            </a:extLst>
          </p:cNvPr>
          <p:cNvSpPr/>
          <p:nvPr/>
        </p:nvSpPr>
        <p:spPr>
          <a:xfrm>
            <a:off x="843396" y="1027348"/>
            <a:ext cx="4909704" cy="4840293"/>
          </a:xfrm>
          <a:custGeom>
            <a:avLst/>
            <a:gdLst>
              <a:gd name="connsiteX0" fmla="*/ 0 w 5024990"/>
              <a:gd name="connsiteY0" fmla="*/ 0 h 4604450"/>
              <a:gd name="connsiteX1" fmla="*/ 5024990 w 5024990"/>
              <a:gd name="connsiteY1" fmla="*/ 0 h 4604450"/>
              <a:gd name="connsiteX2" fmla="*/ 5024990 w 5024990"/>
              <a:gd name="connsiteY2" fmla="*/ 4604450 h 4604450"/>
              <a:gd name="connsiteX3" fmla="*/ 0 w 5024990"/>
              <a:gd name="connsiteY3" fmla="*/ 4604450 h 4604450"/>
              <a:gd name="connsiteX4" fmla="*/ 0 w 5024990"/>
              <a:gd name="connsiteY4" fmla="*/ 0 h 4604450"/>
              <a:gd name="connsiteX0" fmla="*/ 0 w 5024990"/>
              <a:gd name="connsiteY0" fmla="*/ 0 h 4604450"/>
              <a:gd name="connsiteX1" fmla="*/ 5024990 w 5024990"/>
              <a:gd name="connsiteY1" fmla="*/ 0 h 4604450"/>
              <a:gd name="connsiteX2" fmla="*/ 5024990 w 5024990"/>
              <a:gd name="connsiteY2" fmla="*/ 4147250 h 4604450"/>
              <a:gd name="connsiteX3" fmla="*/ 0 w 5024990"/>
              <a:gd name="connsiteY3" fmla="*/ 4604450 h 4604450"/>
              <a:gd name="connsiteX4" fmla="*/ 0 w 5024990"/>
              <a:gd name="connsiteY4" fmla="*/ 0 h 460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4990" h="4604450">
                <a:moveTo>
                  <a:pt x="0" y="0"/>
                </a:moveTo>
                <a:lnTo>
                  <a:pt x="5024990" y="0"/>
                </a:lnTo>
                <a:lnTo>
                  <a:pt x="5024990" y="4147250"/>
                </a:lnTo>
                <a:lnTo>
                  <a:pt x="0" y="4604450"/>
                </a:lnTo>
                <a:lnTo>
                  <a:pt x="0" y="0"/>
                </a:ln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Ellipse 9">
            <a:extLst>
              <a:ext uri="{FF2B5EF4-FFF2-40B4-BE49-F238E27FC236}">
                <a16:creationId xmlns:a16="http://schemas.microsoft.com/office/drawing/2014/main" id="{B1921D0A-A29C-4047-AEB0-7DA9ABD504F0}"/>
              </a:ext>
            </a:extLst>
          </p:cNvPr>
          <p:cNvSpPr/>
          <p:nvPr/>
        </p:nvSpPr>
        <p:spPr>
          <a:xfrm rot="536414">
            <a:off x="5132003" y="2262062"/>
            <a:ext cx="1701209" cy="170120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lnSpc>
                <a:spcPts val="1900"/>
              </a:lnSpc>
            </a:pPr>
            <a:r>
              <a:rPr lang="de-DE" sz="1500" b="0" dirty="0">
                <a:solidFill>
                  <a:schemeClr val="tx1"/>
                </a:solidFill>
              </a:rPr>
              <a:t>Bitkom Digital</a:t>
            </a:r>
          </a:p>
          <a:p>
            <a:pPr algn="ctr">
              <a:lnSpc>
                <a:spcPts val="1900"/>
              </a:lnSpc>
            </a:pPr>
            <a:r>
              <a:rPr lang="de-DE" sz="1500" b="0" dirty="0">
                <a:solidFill>
                  <a:schemeClr val="tx1"/>
                </a:solidFill>
              </a:rPr>
              <a:t>Design 2021</a:t>
            </a:r>
          </a:p>
        </p:txBody>
      </p:sp>
      <p:sp>
        <p:nvSpPr>
          <p:cNvPr id="3" name="Titel 2">
            <a:extLst>
              <a:ext uri="{FF2B5EF4-FFF2-40B4-BE49-F238E27FC236}">
                <a16:creationId xmlns:a16="http://schemas.microsoft.com/office/drawing/2014/main" id="{D9BD184C-3C6E-FB4A-AF9A-B60D05753B72}"/>
              </a:ext>
            </a:extLst>
          </p:cNvPr>
          <p:cNvSpPr>
            <a:spLocks noGrp="1"/>
          </p:cNvSpPr>
          <p:nvPr>
            <p:ph type="ctrTitle"/>
          </p:nvPr>
        </p:nvSpPr>
        <p:spPr>
          <a:xfrm>
            <a:off x="1234042" y="1359685"/>
            <a:ext cx="4121901" cy="1169551"/>
          </a:xfrm>
        </p:spPr>
        <p:txBody>
          <a:bodyPr/>
          <a:lstStyle/>
          <a:p>
            <a:r>
              <a:rPr lang="de-DE" dirty="0"/>
              <a:t>Mastertitelformat bearbeiten</a:t>
            </a:r>
          </a:p>
        </p:txBody>
      </p:sp>
      <p:sp>
        <p:nvSpPr>
          <p:cNvPr id="4" name="Untertitel 3">
            <a:extLst>
              <a:ext uri="{FF2B5EF4-FFF2-40B4-BE49-F238E27FC236}">
                <a16:creationId xmlns:a16="http://schemas.microsoft.com/office/drawing/2014/main" id="{90FE21FA-AFDF-DC4A-A34A-0E76215B3B45}"/>
              </a:ext>
            </a:extLst>
          </p:cNvPr>
          <p:cNvSpPr>
            <a:spLocks noGrp="1"/>
          </p:cNvSpPr>
          <p:nvPr>
            <p:ph type="subTitle" idx="1"/>
          </p:nvPr>
        </p:nvSpPr>
        <p:spPr/>
        <p:txBody>
          <a:bodyPr/>
          <a:lstStyle/>
          <a:p>
            <a:r>
              <a:rPr lang="de-DE" dirty="0"/>
              <a:t>Master-Untertitelformat bearbeiten</a:t>
            </a:r>
          </a:p>
        </p:txBody>
      </p:sp>
      <p:pic>
        <p:nvPicPr>
          <p:cNvPr id="9" name="Grafik 8">
            <a:extLst>
              <a:ext uri="{FF2B5EF4-FFF2-40B4-BE49-F238E27FC236}">
                <a16:creationId xmlns:a16="http://schemas.microsoft.com/office/drawing/2014/main" id="{9C3D5116-3310-FB47-BC7D-B86554BB97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4400" y="6174000"/>
            <a:ext cx="864000" cy="351360"/>
          </a:xfrm>
          <a:prstGeom prst="rect">
            <a:avLst/>
          </a:prstGeom>
        </p:spPr>
      </p:pic>
    </p:spTree>
    <p:extLst>
      <p:ext uri="{BB962C8B-B14F-4D97-AF65-F5344CB8AC3E}">
        <p14:creationId xmlns:p14="http://schemas.microsoft.com/office/powerpoint/2010/main" val="2212536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Untertitel 12">
            <a:extLst>
              <a:ext uri="{FF2B5EF4-FFF2-40B4-BE49-F238E27FC236}">
                <a16:creationId xmlns:a16="http://schemas.microsoft.com/office/drawing/2014/main" id="{51C347CB-CF94-764B-A335-BAFC40B036CA}"/>
              </a:ext>
            </a:extLst>
          </p:cNvPr>
          <p:cNvSpPr>
            <a:spLocks noGrp="1"/>
          </p:cNvSpPr>
          <p:nvPr>
            <p:ph type="subTitle" idx="1"/>
          </p:nvPr>
        </p:nvSpPr>
        <p:spPr>
          <a:xfrm>
            <a:off x="684000" y="3420000"/>
            <a:ext cx="3960000" cy="1359346"/>
          </a:xfrm>
        </p:spPr>
        <p:txBody>
          <a:bodyPr/>
          <a:lstStyle/>
          <a:p>
            <a:r>
              <a:rPr lang="de-DE" dirty="0"/>
              <a:t>Name des Vortragenden</a:t>
            </a:r>
            <a:br>
              <a:rPr lang="de-DE" dirty="0"/>
            </a:br>
            <a:r>
              <a:rPr lang="de-DE" dirty="0"/>
              <a:t>Name der Veranstaltung</a:t>
            </a:r>
            <a:br>
              <a:rPr lang="de-DE" dirty="0"/>
            </a:br>
            <a:r>
              <a:rPr lang="de-DE" dirty="0"/>
              <a:t>Ort, XX. Monat 2021</a:t>
            </a:r>
          </a:p>
          <a:p>
            <a:endParaRPr lang="de-DE" dirty="0"/>
          </a:p>
        </p:txBody>
      </p:sp>
      <p:sp>
        <p:nvSpPr>
          <p:cNvPr id="12" name="Titel 11">
            <a:extLst>
              <a:ext uri="{FF2B5EF4-FFF2-40B4-BE49-F238E27FC236}">
                <a16:creationId xmlns:a16="http://schemas.microsoft.com/office/drawing/2014/main" id="{50FBFAFE-A9C6-8E46-9C72-EC9B51F8D3FA}"/>
              </a:ext>
            </a:extLst>
          </p:cNvPr>
          <p:cNvSpPr>
            <a:spLocks noGrp="1"/>
          </p:cNvSpPr>
          <p:nvPr>
            <p:ph type="ctrTitle"/>
          </p:nvPr>
        </p:nvSpPr>
        <p:spPr>
          <a:xfrm>
            <a:off x="683999" y="1224000"/>
            <a:ext cx="6120455" cy="1754326"/>
          </a:xfrm>
        </p:spPr>
        <p:txBody>
          <a:bodyPr/>
          <a:lstStyle/>
          <a:p>
            <a:r>
              <a:rPr lang="de-DE" dirty="0"/>
              <a:t>Eine Überschrift die</a:t>
            </a:r>
            <a:br>
              <a:rPr lang="de-DE" dirty="0"/>
            </a:br>
            <a:r>
              <a:rPr lang="de-DE" dirty="0"/>
              <a:t>mehrere Zeilen </a:t>
            </a:r>
            <a:br>
              <a:rPr lang="de-DE" dirty="0"/>
            </a:br>
            <a:r>
              <a:rPr lang="de-DE" dirty="0"/>
              <a:t>verlaufen kann</a:t>
            </a:r>
          </a:p>
        </p:txBody>
      </p:sp>
    </p:spTree>
    <p:extLst>
      <p:ext uri="{BB962C8B-B14F-4D97-AF65-F5344CB8AC3E}">
        <p14:creationId xmlns:p14="http://schemas.microsoft.com/office/powerpoint/2010/main" val="3019180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08714A-0ADC-3D40-BF53-82CF70AB68F3}"/>
              </a:ext>
            </a:extLst>
          </p:cNvPr>
          <p:cNvSpPr>
            <a:spLocks noGrp="1"/>
          </p:cNvSpPr>
          <p:nvPr>
            <p:ph type="title"/>
          </p:nvPr>
        </p:nvSpPr>
        <p:spPr/>
        <p:txBody>
          <a:bodyPr/>
          <a:lstStyle/>
          <a:p>
            <a:r>
              <a:rPr lang="de-DE" dirty="0"/>
              <a:t>Inhalt</a:t>
            </a:r>
          </a:p>
        </p:txBody>
      </p:sp>
      <p:sp>
        <p:nvSpPr>
          <p:cNvPr id="3" name="Foliennummernplatzhalter 2">
            <a:extLst>
              <a:ext uri="{FF2B5EF4-FFF2-40B4-BE49-F238E27FC236}">
                <a16:creationId xmlns:a16="http://schemas.microsoft.com/office/drawing/2014/main" id="{D88176EF-F2BE-C641-87E8-91BE9C57F558}"/>
              </a:ext>
            </a:extLst>
          </p:cNvPr>
          <p:cNvSpPr>
            <a:spLocks noGrp="1"/>
          </p:cNvSpPr>
          <p:nvPr>
            <p:ph type="sldNum" sz="quarter" idx="10"/>
          </p:nvPr>
        </p:nvSpPr>
        <p:spPr/>
        <p:txBody>
          <a:bodyPr/>
          <a:lstStyle/>
          <a:p>
            <a:fld id="{834DB83C-032D-4A21-973D-BE083915BE69}" type="slidenum">
              <a:rPr lang="de-DE" smtClean="0"/>
              <a:pPr/>
              <a:t>5</a:t>
            </a:fld>
            <a:endParaRPr lang="de-DE" dirty="0"/>
          </a:p>
        </p:txBody>
      </p:sp>
      <p:sp>
        <p:nvSpPr>
          <p:cNvPr id="4" name="Textplatzhalter 3">
            <a:extLst>
              <a:ext uri="{FF2B5EF4-FFF2-40B4-BE49-F238E27FC236}">
                <a16:creationId xmlns:a16="http://schemas.microsoft.com/office/drawing/2014/main" id="{CE6C7414-B184-0046-A85C-A2CF6521F663}"/>
              </a:ext>
            </a:extLst>
          </p:cNvPr>
          <p:cNvSpPr>
            <a:spLocks noGrp="1"/>
          </p:cNvSpPr>
          <p:nvPr>
            <p:ph type="body" sz="quarter" idx="11"/>
          </p:nvPr>
        </p:nvSpPr>
        <p:spPr>
          <a:xfrm>
            <a:off x="612000" y="2772000"/>
            <a:ext cx="4752000" cy="2686120"/>
          </a:xfrm>
        </p:spPr>
        <p:txBody>
          <a:bodyPr/>
          <a:lstStyle/>
          <a:p>
            <a:r>
              <a:rPr lang="de-DE" dirty="0"/>
              <a:t>Smarte Helfer gegen Corona?</a:t>
            </a:r>
          </a:p>
          <a:p>
            <a:r>
              <a:rPr lang="de-DE" dirty="0"/>
              <a:t>Smartwatches</a:t>
            </a:r>
            <a:br>
              <a:rPr lang="de-DE" dirty="0"/>
            </a:br>
            <a:r>
              <a:rPr lang="de-DE" dirty="0"/>
              <a:t>Hierfür werden Smartwatches eingesetzt</a:t>
            </a:r>
            <a:br>
              <a:rPr lang="de-DE" dirty="0"/>
            </a:br>
            <a:r>
              <a:rPr lang="de-DE" dirty="0"/>
              <a:t>Die Zukunft der Smartwatches</a:t>
            </a:r>
          </a:p>
          <a:p>
            <a:r>
              <a:rPr lang="de-DE" dirty="0"/>
              <a:t>Kopfhörer</a:t>
            </a:r>
          </a:p>
          <a:p>
            <a:r>
              <a:rPr lang="de-DE" dirty="0"/>
              <a:t>Wer trägt welche Modelle?</a:t>
            </a:r>
          </a:p>
          <a:p>
            <a:r>
              <a:rPr lang="de-DE" dirty="0"/>
              <a:t>So werden Kopfhörer eingesetzt</a:t>
            </a:r>
          </a:p>
          <a:p>
            <a:r>
              <a:rPr lang="de-DE" dirty="0"/>
              <a:t>Darauf kommt es Käufern an</a:t>
            </a:r>
          </a:p>
        </p:txBody>
      </p:sp>
      <p:sp>
        <p:nvSpPr>
          <p:cNvPr id="6" name="Textplatzhalter 5">
            <a:extLst>
              <a:ext uri="{FF2B5EF4-FFF2-40B4-BE49-F238E27FC236}">
                <a16:creationId xmlns:a16="http://schemas.microsoft.com/office/drawing/2014/main" id="{105E08A8-DFC9-2447-B930-F39EAEB1318E}"/>
              </a:ext>
            </a:extLst>
          </p:cNvPr>
          <p:cNvSpPr>
            <a:spLocks noGrp="1"/>
          </p:cNvSpPr>
          <p:nvPr>
            <p:ph type="body" idx="14"/>
          </p:nvPr>
        </p:nvSpPr>
        <p:spPr>
          <a:xfrm>
            <a:off x="612000" y="2232001"/>
            <a:ext cx="4752000" cy="347980"/>
          </a:xfrm>
        </p:spPr>
        <p:txBody>
          <a:bodyPr/>
          <a:lstStyle/>
          <a:p>
            <a:r>
              <a:rPr lang="de-DE" dirty="0" err="1"/>
              <a:t>Wearables</a:t>
            </a:r>
            <a:endParaRPr lang="de-DE" dirty="0"/>
          </a:p>
          <a:p>
            <a:endParaRPr lang="de-DE" dirty="0"/>
          </a:p>
        </p:txBody>
      </p:sp>
      <p:sp>
        <p:nvSpPr>
          <p:cNvPr id="7" name="Textplatzhalter 6">
            <a:extLst>
              <a:ext uri="{FF2B5EF4-FFF2-40B4-BE49-F238E27FC236}">
                <a16:creationId xmlns:a16="http://schemas.microsoft.com/office/drawing/2014/main" id="{F0C2E379-D56A-CF4D-94ED-1FEBFB5B12A7}"/>
              </a:ext>
            </a:extLst>
          </p:cNvPr>
          <p:cNvSpPr>
            <a:spLocks noGrp="1"/>
          </p:cNvSpPr>
          <p:nvPr>
            <p:ph type="body" idx="15"/>
          </p:nvPr>
        </p:nvSpPr>
        <p:spPr>
          <a:xfrm>
            <a:off x="6552000" y="2232001"/>
            <a:ext cx="4752000" cy="347980"/>
          </a:xfrm>
        </p:spPr>
        <p:txBody>
          <a:bodyPr/>
          <a:lstStyle/>
          <a:p>
            <a:r>
              <a:rPr lang="de-DE" dirty="0"/>
              <a:t>Erklärbare KI in der Praxis</a:t>
            </a:r>
          </a:p>
          <a:p>
            <a:endParaRPr lang="de-DE" dirty="0"/>
          </a:p>
        </p:txBody>
      </p:sp>
      <p:sp>
        <p:nvSpPr>
          <p:cNvPr id="8" name="Textplatzhalter 7">
            <a:extLst>
              <a:ext uri="{FF2B5EF4-FFF2-40B4-BE49-F238E27FC236}">
                <a16:creationId xmlns:a16="http://schemas.microsoft.com/office/drawing/2014/main" id="{62178E0A-C40F-974F-B47D-DE376D8E4740}"/>
              </a:ext>
            </a:extLst>
          </p:cNvPr>
          <p:cNvSpPr>
            <a:spLocks noGrp="1"/>
          </p:cNvSpPr>
          <p:nvPr>
            <p:ph type="body" idx="16"/>
          </p:nvPr>
        </p:nvSpPr>
        <p:spPr/>
        <p:txBody>
          <a:bodyPr/>
          <a:lstStyle/>
          <a:p>
            <a:r>
              <a:rPr lang="de-DE" dirty="0"/>
              <a:t>1</a:t>
            </a:r>
          </a:p>
        </p:txBody>
      </p:sp>
      <p:sp>
        <p:nvSpPr>
          <p:cNvPr id="9" name="Textplatzhalter 8">
            <a:extLst>
              <a:ext uri="{FF2B5EF4-FFF2-40B4-BE49-F238E27FC236}">
                <a16:creationId xmlns:a16="http://schemas.microsoft.com/office/drawing/2014/main" id="{BD76CF40-DCAF-3344-AC07-F95EC8844052}"/>
              </a:ext>
            </a:extLst>
          </p:cNvPr>
          <p:cNvSpPr>
            <a:spLocks noGrp="1"/>
          </p:cNvSpPr>
          <p:nvPr>
            <p:ph type="body" idx="17"/>
          </p:nvPr>
        </p:nvSpPr>
        <p:spPr/>
        <p:txBody>
          <a:bodyPr/>
          <a:lstStyle/>
          <a:p>
            <a:r>
              <a:rPr lang="de-DE" dirty="0"/>
              <a:t>2</a:t>
            </a:r>
          </a:p>
        </p:txBody>
      </p:sp>
      <p:sp>
        <p:nvSpPr>
          <p:cNvPr id="10" name="Textplatzhalter 4">
            <a:extLst>
              <a:ext uri="{FF2B5EF4-FFF2-40B4-BE49-F238E27FC236}">
                <a16:creationId xmlns:a16="http://schemas.microsoft.com/office/drawing/2014/main" id="{4A1E0D1E-154A-2F48-8460-A02C1E26DDFA}"/>
              </a:ext>
            </a:extLst>
          </p:cNvPr>
          <p:cNvSpPr>
            <a:spLocks noGrp="1"/>
          </p:cNvSpPr>
          <p:nvPr>
            <p:ph type="body" sz="quarter" idx="12"/>
          </p:nvPr>
        </p:nvSpPr>
        <p:spPr>
          <a:xfrm>
            <a:off x="6552000" y="2772000"/>
            <a:ext cx="4752000" cy="2557880"/>
          </a:xfrm>
        </p:spPr>
        <p:txBody>
          <a:bodyPr/>
          <a:lstStyle/>
          <a:p>
            <a:r>
              <a:rPr lang="de-DE" dirty="0"/>
              <a:t>Smarte Helfer gegen Corona?</a:t>
            </a:r>
          </a:p>
          <a:p>
            <a:r>
              <a:rPr lang="de-DE" dirty="0"/>
              <a:t>Smartwatches</a:t>
            </a:r>
          </a:p>
          <a:p>
            <a:r>
              <a:rPr lang="de-DE" dirty="0"/>
              <a:t>Hierfür werden Smartwatches eingesetzt</a:t>
            </a:r>
          </a:p>
          <a:p>
            <a:r>
              <a:rPr lang="de-DE" dirty="0"/>
              <a:t>Die Zukunft der Smartwatches</a:t>
            </a:r>
          </a:p>
          <a:p>
            <a:r>
              <a:rPr lang="de-DE" dirty="0"/>
              <a:t>Kopfhörer</a:t>
            </a:r>
          </a:p>
          <a:p>
            <a:r>
              <a:rPr lang="de-DE" dirty="0"/>
              <a:t>Wer trägt welche Modelle?</a:t>
            </a:r>
          </a:p>
          <a:p>
            <a:endParaRPr lang="de-DE" dirty="0"/>
          </a:p>
        </p:txBody>
      </p:sp>
    </p:spTree>
    <p:extLst>
      <p:ext uri="{BB962C8B-B14F-4D97-AF65-F5344CB8AC3E}">
        <p14:creationId xmlns:p14="http://schemas.microsoft.com/office/powerpoint/2010/main" val="2072936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FD2940-C34D-9A46-A44E-BE3D11C5C107}"/>
              </a:ext>
            </a:extLst>
          </p:cNvPr>
          <p:cNvSpPr>
            <a:spLocks noGrp="1"/>
          </p:cNvSpPr>
          <p:nvPr>
            <p:ph type="title"/>
          </p:nvPr>
        </p:nvSpPr>
        <p:spPr>
          <a:xfrm>
            <a:off x="4248000" y="2988000"/>
            <a:ext cx="6840000" cy="1025922"/>
          </a:xfrm>
        </p:spPr>
        <p:txBody>
          <a:bodyPr/>
          <a:lstStyle/>
          <a:p>
            <a:r>
              <a:rPr lang="de-DE" dirty="0"/>
              <a:t>Hier ist Platz feine Überschrift</a:t>
            </a:r>
            <a:br>
              <a:rPr lang="de-DE" dirty="0"/>
            </a:br>
            <a:r>
              <a:rPr lang="de-DE" dirty="0"/>
              <a:t>über zwei Zeilen</a:t>
            </a:r>
          </a:p>
        </p:txBody>
      </p:sp>
      <p:sp>
        <p:nvSpPr>
          <p:cNvPr id="3" name="Foliennummernplatzhalter 2">
            <a:extLst>
              <a:ext uri="{FF2B5EF4-FFF2-40B4-BE49-F238E27FC236}">
                <a16:creationId xmlns:a16="http://schemas.microsoft.com/office/drawing/2014/main" id="{4B630D32-A4CF-1842-974E-973FBE12C064}"/>
              </a:ext>
            </a:extLst>
          </p:cNvPr>
          <p:cNvSpPr>
            <a:spLocks noGrp="1"/>
          </p:cNvSpPr>
          <p:nvPr>
            <p:ph type="sldNum" sz="quarter" idx="12"/>
          </p:nvPr>
        </p:nvSpPr>
        <p:spPr/>
        <p:txBody>
          <a:bodyPr/>
          <a:lstStyle/>
          <a:p>
            <a:fld id="{834DB83C-032D-4A21-973D-BE083915BE69}" type="slidenum">
              <a:rPr lang="de-DE" smtClean="0"/>
              <a:pPr/>
              <a:t>6</a:t>
            </a:fld>
            <a:endParaRPr lang="de-DE" dirty="0"/>
          </a:p>
        </p:txBody>
      </p:sp>
      <p:sp>
        <p:nvSpPr>
          <p:cNvPr id="4" name="Inhaltsplatzhalter 3">
            <a:extLst>
              <a:ext uri="{FF2B5EF4-FFF2-40B4-BE49-F238E27FC236}">
                <a16:creationId xmlns:a16="http://schemas.microsoft.com/office/drawing/2014/main" id="{E87D6066-07B1-7E41-8154-5F133046D106}"/>
              </a:ext>
            </a:extLst>
          </p:cNvPr>
          <p:cNvSpPr>
            <a:spLocks noGrp="1"/>
          </p:cNvSpPr>
          <p:nvPr>
            <p:ph idx="1"/>
          </p:nvPr>
        </p:nvSpPr>
        <p:spPr/>
        <p:txBody>
          <a:bodyPr/>
          <a:lstStyle/>
          <a:p>
            <a:r>
              <a:rPr lang="de-DE" dirty="0"/>
              <a:t>01</a:t>
            </a:r>
          </a:p>
        </p:txBody>
      </p:sp>
    </p:spTree>
    <p:extLst>
      <p:ext uri="{BB962C8B-B14F-4D97-AF65-F5344CB8AC3E}">
        <p14:creationId xmlns:p14="http://schemas.microsoft.com/office/powerpoint/2010/main" val="1591394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32D291-F0C9-A44B-B151-9F1A49FC7B68}"/>
              </a:ext>
            </a:extLst>
          </p:cNvPr>
          <p:cNvSpPr>
            <a:spLocks noGrp="1"/>
          </p:cNvSpPr>
          <p:nvPr>
            <p:ph type="title"/>
          </p:nvPr>
        </p:nvSpPr>
        <p:spPr>
          <a:xfrm>
            <a:off x="612000" y="612000"/>
            <a:ext cx="8352000" cy="1025922"/>
          </a:xfrm>
        </p:spPr>
        <p:txBody>
          <a:bodyPr/>
          <a:lstStyle/>
          <a:p>
            <a:r>
              <a:rPr lang="de-DE" dirty="0"/>
              <a:t>Hier ist Platz für eine Überschrift</a:t>
            </a:r>
            <a:br>
              <a:rPr lang="de-DE" dirty="0"/>
            </a:br>
            <a:r>
              <a:rPr lang="de-DE" dirty="0"/>
              <a:t>über zwei Zeilen</a:t>
            </a:r>
          </a:p>
        </p:txBody>
      </p:sp>
      <p:sp>
        <p:nvSpPr>
          <p:cNvPr id="3" name="Inhaltsplatzhalter 2">
            <a:extLst>
              <a:ext uri="{FF2B5EF4-FFF2-40B4-BE49-F238E27FC236}">
                <a16:creationId xmlns:a16="http://schemas.microsoft.com/office/drawing/2014/main" id="{40DE57BF-7A8B-3540-B561-2BE32D88497D}"/>
              </a:ext>
            </a:extLst>
          </p:cNvPr>
          <p:cNvSpPr>
            <a:spLocks noGrp="1"/>
          </p:cNvSpPr>
          <p:nvPr>
            <p:ph idx="1"/>
          </p:nvPr>
        </p:nvSpPr>
        <p:spPr>
          <a:xfrm>
            <a:off x="612000" y="2124000"/>
            <a:ext cx="8352000" cy="2173159"/>
          </a:xfrm>
        </p:spPr>
        <p:txBody>
          <a:bodyPr/>
          <a:lstStyle/>
          <a:p>
            <a:r>
              <a:rPr lang="de-DE" dirty="0"/>
              <a:t>Achtung! Dieser Blindtext wird gerade durch 130 Millionen Rezeptoren Ihrer Netzhaut erfasst. Die Zellen werden dadurch in einen Erregungszustand versetzt, der sich über den Sehnerv in dem hinteren Teil Ihres Gehirns ausbreitet. Von dort aus überträgt sich die Erregung in Sekundenbruchteilen auch in andere Bereiche Ihres Großhirns. Ihr Stirnlappen wird stimuliert. Von dort aus gehen jetzt Willensimpulse aus, die Ihr zentrales Nervensystem in konkrete Handlungen umsetzt. Kopf und Augen reagieren bereits. Sie folgen dem Text, nehmen die darin enthaltenen Informationen auf wie ein Schwamm.</a:t>
            </a:r>
          </a:p>
          <a:p>
            <a:endParaRPr lang="de-DE" dirty="0"/>
          </a:p>
        </p:txBody>
      </p:sp>
      <p:sp>
        <p:nvSpPr>
          <p:cNvPr id="4" name="Fußzeilenplatzhalter 3">
            <a:extLst>
              <a:ext uri="{FF2B5EF4-FFF2-40B4-BE49-F238E27FC236}">
                <a16:creationId xmlns:a16="http://schemas.microsoft.com/office/drawing/2014/main" id="{B77D4342-F57D-F34A-9F8F-D817B822245C}"/>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AB3903BC-40E5-F140-B6EC-21B1CEBBE4FC}"/>
              </a:ext>
            </a:extLst>
          </p:cNvPr>
          <p:cNvSpPr>
            <a:spLocks noGrp="1"/>
          </p:cNvSpPr>
          <p:nvPr>
            <p:ph type="sldNum" sz="quarter" idx="12"/>
          </p:nvPr>
        </p:nvSpPr>
        <p:spPr/>
        <p:txBody>
          <a:bodyPr/>
          <a:lstStyle/>
          <a:p>
            <a:fld id="{834DB83C-032D-4A21-973D-BE083915BE69}" type="slidenum">
              <a:rPr lang="de-DE" smtClean="0"/>
              <a:t>7</a:t>
            </a:fld>
            <a:endParaRPr lang="de-DE" dirty="0"/>
          </a:p>
        </p:txBody>
      </p:sp>
    </p:spTree>
    <p:extLst>
      <p:ext uri="{BB962C8B-B14F-4D97-AF65-F5344CB8AC3E}">
        <p14:creationId xmlns:p14="http://schemas.microsoft.com/office/powerpoint/2010/main" val="1407917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3228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765B3FCB-7FE2-89F2-F736-EB73F7AAC1CA}"/>
              </a:ext>
            </a:extLst>
          </p:cNvPr>
          <p:cNvSpPr>
            <a:spLocks noGrp="1"/>
          </p:cNvSpPr>
          <p:nvPr>
            <p:ph type="title"/>
          </p:nvPr>
        </p:nvSpPr>
        <p:spPr/>
        <p:txBody>
          <a:bodyPr/>
          <a:lstStyle/>
          <a:p>
            <a:r>
              <a:rPr lang="de-DE" dirty="0"/>
              <a:t>Überschrift und Platz für ein großes Bild</a:t>
            </a:r>
          </a:p>
        </p:txBody>
      </p:sp>
      <p:sp>
        <p:nvSpPr>
          <p:cNvPr id="4" name="Fußzeilenplatzhalter 3">
            <a:extLst>
              <a:ext uri="{FF2B5EF4-FFF2-40B4-BE49-F238E27FC236}">
                <a16:creationId xmlns:a16="http://schemas.microsoft.com/office/drawing/2014/main" id="{1BCA0227-3B34-6AD5-9A3F-CFAF1F8CBD44}"/>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8E0A76EF-7739-9F02-0076-48A45C99EC39}"/>
              </a:ext>
            </a:extLst>
          </p:cNvPr>
          <p:cNvSpPr>
            <a:spLocks noGrp="1"/>
          </p:cNvSpPr>
          <p:nvPr>
            <p:ph type="sldNum" sz="quarter" idx="12"/>
          </p:nvPr>
        </p:nvSpPr>
        <p:spPr/>
        <p:txBody>
          <a:bodyPr/>
          <a:lstStyle/>
          <a:p>
            <a:fld id="{834DB83C-032D-4A21-973D-BE083915BE69}" type="slidenum">
              <a:rPr lang="de-DE" smtClean="0"/>
              <a:t>9</a:t>
            </a:fld>
            <a:endParaRPr lang="de-DE" dirty="0"/>
          </a:p>
        </p:txBody>
      </p:sp>
      <p:sp>
        <p:nvSpPr>
          <p:cNvPr id="8" name="Textplatzhalter 7">
            <a:extLst>
              <a:ext uri="{FF2B5EF4-FFF2-40B4-BE49-F238E27FC236}">
                <a16:creationId xmlns:a16="http://schemas.microsoft.com/office/drawing/2014/main" id="{EB85E796-11A1-1915-B8F4-03637B0DBE62}"/>
              </a:ext>
            </a:extLst>
          </p:cNvPr>
          <p:cNvSpPr>
            <a:spLocks noGrp="1"/>
          </p:cNvSpPr>
          <p:nvPr>
            <p:ph type="body" idx="14"/>
          </p:nvPr>
        </p:nvSpPr>
        <p:spPr/>
        <p:txBody>
          <a:bodyPr/>
          <a:lstStyle/>
          <a:p>
            <a:r>
              <a:rPr lang="de-DE" dirty="0"/>
              <a:t>Mit einer </a:t>
            </a:r>
            <a:r>
              <a:rPr lang="de-DE" dirty="0" err="1"/>
              <a:t>Subline</a:t>
            </a:r>
            <a:endParaRPr lang="de-DE" dirty="0"/>
          </a:p>
        </p:txBody>
      </p:sp>
      <p:pic>
        <p:nvPicPr>
          <p:cNvPr id="14" name="Inhaltsplatzhalter 13" descr="Ein Bild, das Text, Screenshot, Farbigkeit, Diagramm enthält.&#10;&#10;Automatisch generierte Beschreibung">
            <a:extLst>
              <a:ext uri="{FF2B5EF4-FFF2-40B4-BE49-F238E27FC236}">
                <a16:creationId xmlns:a16="http://schemas.microsoft.com/office/drawing/2014/main" id="{7D3FC2B7-2CC5-81DD-C0DB-15E6CCEEB66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6058" y="1671020"/>
            <a:ext cx="7645798" cy="4300762"/>
          </a:xfrm>
        </p:spPr>
      </p:pic>
    </p:spTree>
    <p:extLst>
      <p:ext uri="{BB962C8B-B14F-4D97-AF65-F5344CB8AC3E}">
        <p14:creationId xmlns:p14="http://schemas.microsoft.com/office/powerpoint/2010/main" val="3891339979"/>
      </p:ext>
    </p:extLst>
  </p:cSld>
  <p:clrMapOvr>
    <a:masterClrMapping/>
  </p:clrMapOvr>
</p:sld>
</file>

<file path=ppt/theme/theme1.xml><?xml version="1.0" encoding="utf-8"?>
<a:theme xmlns:a="http://schemas.openxmlformats.org/drawingml/2006/main" name="BitKom">
  <a:themeElements>
    <a:clrScheme name="Benutzerdefiniert 2">
      <a:dk1>
        <a:srgbClr val="07262D"/>
      </a:dk1>
      <a:lt1>
        <a:srgbClr val="FFFFFF"/>
      </a:lt1>
      <a:dk2>
        <a:srgbClr val="07262D"/>
      </a:dk2>
      <a:lt2>
        <a:srgbClr val="E6F5E6"/>
      </a:lt2>
      <a:accent1>
        <a:srgbClr val="1964FF"/>
      </a:accent1>
      <a:accent2>
        <a:srgbClr val="28D296"/>
      </a:accent2>
      <a:accent3>
        <a:srgbClr val="FF5041"/>
      </a:accent3>
      <a:accent4>
        <a:srgbClr val="FFC800"/>
      </a:accent4>
      <a:accent5>
        <a:srgbClr val="140082"/>
      </a:accent5>
      <a:accent6>
        <a:srgbClr val="A00000"/>
      </a:accent6>
      <a:hlink>
        <a:srgbClr val="1964FF"/>
      </a:hlink>
      <a:folHlink>
        <a:srgbClr val="1964FF"/>
      </a:folHlink>
    </a:clrScheme>
    <a:fontScheme name="BitKom">
      <a:majorFont>
        <a:latin typeface="TheSansOffice"/>
        <a:ea typeface=""/>
        <a:cs typeface=""/>
      </a:majorFont>
      <a:minorFont>
        <a:latin typeface="TheSansOffi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tKom" id="{F87074E6-6082-4CA8-9604-B74E1985DAD4}" vid="{6FB3F13E-BD73-4ECE-8F1E-8FFF6B425D5F}"/>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BAD51B85B5BD4AA3D15A154D209117" ma:contentTypeVersion="18" ma:contentTypeDescription="Create a new document." ma:contentTypeScope="" ma:versionID="7caca6e31ea7c9640f81a4305418f3e0">
  <xsd:schema xmlns:xsd="http://www.w3.org/2001/XMLSchema" xmlns:xs="http://www.w3.org/2001/XMLSchema" xmlns:p="http://schemas.microsoft.com/office/2006/metadata/properties" xmlns:ns2="6b10ead0-bd34-4229-a33f-ddc2b1baf961" xmlns:ns3="e2ec8d1a-d64d-4404-829c-26fbb48b3b2b" targetNamespace="http://schemas.microsoft.com/office/2006/metadata/properties" ma:root="true" ma:fieldsID="5e3e1b265e35d0fd88a6680f7d16c556" ns2:_="" ns3:_="">
    <xsd:import namespace="6b10ead0-bd34-4229-a33f-ddc2b1baf961"/>
    <xsd:import namespace="e2ec8d1a-d64d-4404-829c-26fbb48b3b2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10ead0-bd34-4229-a33f-ddc2b1baf9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3b76741d-2708-46a6-bf97-e878451aa8a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ec8d1a-d64d-4404-829c-26fbb48b3b2b"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a4bbac48-3b7d-4a2e-aaf6-f95181461ad1}" ma:internalName="TaxCatchAll" ma:showField="CatchAllData" ma:web="e2ec8d1a-d64d-4404-829c-26fbb48b3b2b">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e2ec8d1a-d64d-4404-829c-26fbb48b3b2b">
      <UserInfo>
        <DisplayName>Sarah be David</DisplayName>
        <AccountId>280</AccountId>
        <AccountType/>
      </UserInfo>
      <UserInfo>
        <DisplayName>Michel Achenbach</DisplayName>
        <AccountId>129</AccountId>
        <AccountType/>
      </UserInfo>
      <UserInfo>
        <DisplayName>Merle Gaidus</DisplayName>
        <AccountId>257</AccountId>
        <AccountType/>
      </UserInfo>
      <UserInfo>
        <DisplayName>Linda Koinzer-Dittrich</DisplayName>
        <AccountId>157</AccountId>
        <AccountType/>
      </UserInfo>
    </SharedWithUsers>
    <TaxCatchAll xmlns="e2ec8d1a-d64d-4404-829c-26fbb48b3b2b" xsi:nil="true"/>
    <lcf76f155ced4ddcb4097134ff3c332f xmlns="6b10ead0-bd34-4229-a33f-ddc2b1baf96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25E91E8-7E84-4DC8-8E5F-12AE442150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10ead0-bd34-4229-a33f-ddc2b1baf961"/>
    <ds:schemaRef ds:uri="e2ec8d1a-d64d-4404-829c-26fbb48b3b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AE8C7FD-88E4-40E9-B3CB-77037DA554AB}">
  <ds:schemaRefs>
    <ds:schemaRef ds:uri="http://schemas.microsoft.com/sharepoint/v3/contenttype/forms"/>
  </ds:schemaRefs>
</ds:datastoreItem>
</file>

<file path=customXml/itemProps3.xml><?xml version="1.0" encoding="utf-8"?>
<ds:datastoreItem xmlns:ds="http://schemas.openxmlformats.org/officeDocument/2006/customXml" ds:itemID="{1EB69E00-2450-4D80-8705-852500414E53}">
  <ds:schemaRefs>
    <ds:schemaRef ds:uri="http://schemas.microsoft.com/office/2006/metadata/properties"/>
    <ds:schemaRef ds:uri="http://schemas.microsoft.com/office/infopath/2007/PartnerControls"/>
    <ds:schemaRef ds:uri="e2ec8d1a-d64d-4404-829c-26fbb48b3b2b"/>
    <ds:schemaRef ds:uri="6b10ead0-bd34-4229-a33f-ddc2b1baf961"/>
  </ds:schemaRefs>
</ds:datastoreItem>
</file>

<file path=docProps/app.xml><?xml version="1.0" encoding="utf-8"?>
<Properties xmlns="http://schemas.openxmlformats.org/officeDocument/2006/extended-properties" xmlns:vt="http://schemas.openxmlformats.org/officeDocument/2006/docPropsVTypes">
  <Template/>
  <TotalTime>0</TotalTime>
  <Words>1448</Words>
  <Application>Microsoft Office PowerPoint</Application>
  <PresentationFormat>Breitbild</PresentationFormat>
  <Paragraphs>175</Paragraphs>
  <Slides>24</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24</vt:i4>
      </vt:variant>
    </vt:vector>
  </HeadingPairs>
  <TitlesOfParts>
    <vt:vector size="29" baseType="lpstr">
      <vt:lpstr>Arial</vt:lpstr>
      <vt:lpstr>Calibri</vt:lpstr>
      <vt:lpstr>TheSansOffice</vt:lpstr>
      <vt:lpstr>Wingdings 2</vt:lpstr>
      <vt:lpstr>BitKom</vt:lpstr>
      <vt:lpstr>Eine Überschrift die mehrere Zeilen verlaufen kann</vt:lpstr>
      <vt:lpstr>Mastertitelformat bearbeiten</vt:lpstr>
      <vt:lpstr>Mastertitelformat bearbeiten</vt:lpstr>
      <vt:lpstr>Eine Überschrift die mehrere Zeilen  verlaufen kann</vt:lpstr>
      <vt:lpstr>Inhalt</vt:lpstr>
      <vt:lpstr>Hier ist Platz feine Überschrift über zwei Zeilen</vt:lpstr>
      <vt:lpstr>Hier ist Platz für eine Überschrift über zwei Zeilen</vt:lpstr>
      <vt:lpstr>PowerPoint-Präsentation</vt:lpstr>
      <vt:lpstr>Überschrift und Platz für ein großes Bild</vt:lpstr>
      <vt:lpstr>Wer schaut wo – und wie groß ist der Corona-Effekt? </vt:lpstr>
      <vt:lpstr>Wer schaut wo – und wie groß ist der Corona-Effekt? </vt:lpstr>
      <vt:lpstr>Hier ist Platz für eine Überschrift über zwei Zeilen </vt:lpstr>
      <vt:lpstr>Hier ist Platz feine Überschrift über zwei Zeilen </vt:lpstr>
      <vt:lpstr>Hier ist Platz für eine Überschrift über zwei Zeilen </vt:lpstr>
      <vt:lpstr>Dies ist ein Zitat, das über mehrere Zeilen verläuft und als Alternative zu einer Abbildung eingesetzt werden kann.</vt:lpstr>
      <vt:lpstr>Dies ist ein Zitat, das über mehrere Zeilen verläuft und als Alternative zu  einer Abbildung eingesetzt werden kann. </vt:lpstr>
      <vt:lpstr>Hier ist Platz für eine Überschrift über zwei Zeilen</vt:lpstr>
      <vt:lpstr>Hier ist Platz für eine Überschrift</vt:lpstr>
      <vt:lpstr>Folienelemente zum Kopieren</vt:lpstr>
      <vt:lpstr>Folienelemente zum Kopieren</vt:lpstr>
      <vt:lpstr>Lorem ipsum dolor sit amet, consectetuer adipiscing elit. Aenean commodo ligula eget dolor. Aenean massa.</vt:lpstr>
      <vt:lpstr>Mit freundlicher Unterstützung unserer Partner</vt:lpstr>
      <vt:lpstr>Ihre Ansprechpartner</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Rene</dc:creator>
  <cp:lastModifiedBy>Merle Gaidus</cp:lastModifiedBy>
  <cp:revision>108</cp:revision>
  <cp:lastPrinted>2022-01-12T09:23:41Z</cp:lastPrinted>
  <dcterms:created xsi:type="dcterms:W3CDTF">2021-11-25T10:26:37Z</dcterms:created>
  <dcterms:modified xsi:type="dcterms:W3CDTF">2024-07-01T14:45:54Z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0x0101001DBAD51B85B5BD4AA3D15A154D209117</vt:lpwstr>
  </property>
</Properties>
</file>